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Lst>
  <p:sldSz cy="9000000" cx="9144000"/>
  <p:notesSz cx="6858000" cy="9144000"/>
  <p:embeddedFontLst>
    <p:embeddedFont>
      <p:font typeface="Playfair Display"/>
      <p:regular r:id="rId45"/>
      <p:bold r:id="rId46"/>
      <p:italic r:id="rId47"/>
      <p:boldItalic r:id="rId48"/>
    </p:embeddedFont>
    <p:embeddedFont>
      <p:font typeface="Montserrat"/>
      <p:regular r:id="rId49"/>
      <p:bold r:id="rId50"/>
      <p:italic r:id="rId51"/>
      <p:boldItalic r:id="rId52"/>
    </p:embeddedFont>
    <p:embeddedFont>
      <p:font typeface="Tahoma"/>
      <p:regular r:id="rId53"/>
      <p:bold r:id="rId54"/>
    </p:embeddedFont>
    <p:embeddedFont>
      <p:font typeface="Oswald"/>
      <p:regular r:id="rId55"/>
      <p:bold r:id="rId5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835">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835"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font" Target="fonts/PlayfairDisplay-bold.fntdata"/><Relationship Id="rId45" Type="http://schemas.openxmlformats.org/officeDocument/2006/relationships/font" Target="fonts/PlayfairDisplay-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PlayfairDisplay-boldItalic.fntdata"/><Relationship Id="rId47" Type="http://schemas.openxmlformats.org/officeDocument/2006/relationships/font" Target="fonts/PlayfairDisplay-italic.fntdata"/><Relationship Id="rId49" Type="http://schemas.openxmlformats.org/officeDocument/2006/relationships/font" Target="fonts/Montserrat-regular.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Montserrat-italic.fntdata"/><Relationship Id="rId50" Type="http://schemas.openxmlformats.org/officeDocument/2006/relationships/font" Target="fonts/Montserrat-bold.fntdata"/><Relationship Id="rId53" Type="http://schemas.openxmlformats.org/officeDocument/2006/relationships/font" Target="fonts/Tahoma-regular.fntdata"/><Relationship Id="rId52" Type="http://schemas.openxmlformats.org/officeDocument/2006/relationships/font" Target="fonts/Montserrat-boldItalic.fntdata"/><Relationship Id="rId11" Type="http://schemas.openxmlformats.org/officeDocument/2006/relationships/slide" Target="slides/slide6.xml"/><Relationship Id="rId55" Type="http://schemas.openxmlformats.org/officeDocument/2006/relationships/font" Target="fonts/Oswald-regular.fntdata"/><Relationship Id="rId10" Type="http://schemas.openxmlformats.org/officeDocument/2006/relationships/slide" Target="slides/slide5.xml"/><Relationship Id="rId54" Type="http://schemas.openxmlformats.org/officeDocument/2006/relationships/font" Target="fonts/Tahoma-bold.fntdata"/><Relationship Id="rId13" Type="http://schemas.openxmlformats.org/officeDocument/2006/relationships/slide" Target="slides/slide8.xml"/><Relationship Id="rId12" Type="http://schemas.openxmlformats.org/officeDocument/2006/relationships/slide" Target="slides/slide7.xml"/><Relationship Id="rId56" Type="http://schemas.openxmlformats.org/officeDocument/2006/relationships/font" Target="fonts/Oswald-bold.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687384" y="685800"/>
            <a:ext cx="34839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 name="Shape 47"/>
        <p:cNvGrpSpPr/>
        <p:nvPr/>
      </p:nvGrpSpPr>
      <p:grpSpPr>
        <a:xfrm>
          <a:off x="0" y="0"/>
          <a:ext cx="0" cy="0"/>
          <a:chOff x="0" y="0"/>
          <a:chExt cx="0" cy="0"/>
        </a:xfrm>
      </p:grpSpPr>
      <p:sp>
        <p:nvSpPr>
          <p:cNvPr id="48" name="Google Shape;48;p:notes"/>
          <p:cNvSpPr/>
          <p:nvPr>
            <p:ph idx="2" type="sldImg"/>
          </p:nvPr>
        </p:nvSpPr>
        <p:spPr>
          <a:xfrm>
            <a:off x="1687384" y="685800"/>
            <a:ext cx="3483900" cy="3429000"/>
          </a:xfrm>
          <a:custGeom>
            <a:rect b="b" l="l" r="r" t="t"/>
            <a:pathLst>
              <a:path extrusionOk="0" h="120000" w="120000">
                <a:moveTo>
                  <a:pt x="0" y="0"/>
                </a:moveTo>
                <a:lnTo>
                  <a:pt x="120000" y="0"/>
                </a:lnTo>
                <a:lnTo>
                  <a:pt x="120000" y="120000"/>
                </a:lnTo>
                <a:lnTo>
                  <a:pt x="0" y="120000"/>
                </a:lnTo>
                <a:close/>
              </a:path>
            </a:pathLst>
          </a:custGeom>
        </p:spPr>
      </p:sp>
      <p:sp>
        <p:nvSpPr>
          <p:cNvPr id="49" name="Google Shape;49;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2953dd3358c_1_4:notes"/>
          <p:cNvSpPr/>
          <p:nvPr>
            <p:ph idx="2" type="sldImg"/>
          </p:nvPr>
        </p:nvSpPr>
        <p:spPr>
          <a:xfrm>
            <a:off x="1687368" y="685800"/>
            <a:ext cx="34839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2953dd3358c_1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2953dd3358c_1_22:notes"/>
          <p:cNvSpPr/>
          <p:nvPr>
            <p:ph idx="2" type="sldImg"/>
          </p:nvPr>
        </p:nvSpPr>
        <p:spPr>
          <a:xfrm>
            <a:off x="1687368" y="685800"/>
            <a:ext cx="34839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2953dd3358c_1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2953dd3358c_1_31:notes"/>
          <p:cNvSpPr/>
          <p:nvPr>
            <p:ph idx="2" type="sldImg"/>
          </p:nvPr>
        </p:nvSpPr>
        <p:spPr>
          <a:xfrm>
            <a:off x="1687368" y="685800"/>
            <a:ext cx="34839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2953dd3358c_1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2953dd3358c_1_40:notes"/>
          <p:cNvSpPr/>
          <p:nvPr>
            <p:ph idx="2" type="sldImg"/>
          </p:nvPr>
        </p:nvSpPr>
        <p:spPr>
          <a:xfrm>
            <a:off x="1687368" y="685800"/>
            <a:ext cx="34839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2953dd3358c_1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2953dd3358c_1_54:notes"/>
          <p:cNvSpPr/>
          <p:nvPr>
            <p:ph idx="2" type="sldImg"/>
          </p:nvPr>
        </p:nvSpPr>
        <p:spPr>
          <a:xfrm>
            <a:off x="1687368" y="685800"/>
            <a:ext cx="34839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2953dd3358c_1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1486e26daa8_0_31:notes"/>
          <p:cNvSpPr/>
          <p:nvPr>
            <p:ph idx="2" type="sldImg"/>
          </p:nvPr>
        </p:nvSpPr>
        <p:spPr>
          <a:xfrm>
            <a:off x="1687368" y="685800"/>
            <a:ext cx="34839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1486e26daa8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1486e26daa8_0_37:notes"/>
          <p:cNvSpPr/>
          <p:nvPr>
            <p:ph idx="2" type="sldImg"/>
          </p:nvPr>
        </p:nvSpPr>
        <p:spPr>
          <a:xfrm>
            <a:off x="1687368" y="685800"/>
            <a:ext cx="34839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1486e26daa8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1486e26daa8_0_60:notes"/>
          <p:cNvSpPr/>
          <p:nvPr>
            <p:ph idx="2" type="sldImg"/>
          </p:nvPr>
        </p:nvSpPr>
        <p:spPr>
          <a:xfrm>
            <a:off x="1687368" y="685800"/>
            <a:ext cx="34839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1486e26daa8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1486e26daa8_0_66:notes"/>
          <p:cNvSpPr/>
          <p:nvPr>
            <p:ph idx="2" type="sldImg"/>
          </p:nvPr>
        </p:nvSpPr>
        <p:spPr>
          <a:xfrm>
            <a:off x="1687368" y="685800"/>
            <a:ext cx="34839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1486e26daa8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2845d1e33e9_0_3:notes"/>
          <p:cNvSpPr/>
          <p:nvPr>
            <p:ph idx="2" type="sldImg"/>
          </p:nvPr>
        </p:nvSpPr>
        <p:spPr>
          <a:xfrm>
            <a:off x="1687368" y="685800"/>
            <a:ext cx="34839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2845d1e33e9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 name="Shape 54"/>
        <p:cNvGrpSpPr/>
        <p:nvPr/>
      </p:nvGrpSpPr>
      <p:grpSpPr>
        <a:xfrm>
          <a:off x="0" y="0"/>
          <a:ext cx="0" cy="0"/>
          <a:chOff x="0" y="0"/>
          <a:chExt cx="0" cy="0"/>
        </a:xfrm>
      </p:grpSpPr>
      <p:sp>
        <p:nvSpPr>
          <p:cNvPr id="55" name="Google Shape;55;g115553b4828_0_141:notes"/>
          <p:cNvSpPr/>
          <p:nvPr>
            <p:ph idx="2" type="sldImg"/>
          </p:nvPr>
        </p:nvSpPr>
        <p:spPr>
          <a:xfrm>
            <a:off x="1687368" y="685800"/>
            <a:ext cx="3483900" cy="3429000"/>
          </a:xfrm>
          <a:custGeom>
            <a:rect b="b" l="l" r="r" t="t"/>
            <a:pathLst>
              <a:path extrusionOk="0" h="120000" w="120000">
                <a:moveTo>
                  <a:pt x="0" y="0"/>
                </a:moveTo>
                <a:lnTo>
                  <a:pt x="120000" y="0"/>
                </a:lnTo>
                <a:lnTo>
                  <a:pt x="120000" y="120000"/>
                </a:lnTo>
                <a:lnTo>
                  <a:pt x="0" y="120000"/>
                </a:lnTo>
                <a:close/>
              </a:path>
            </a:pathLst>
          </a:custGeom>
        </p:spPr>
      </p:sp>
      <p:sp>
        <p:nvSpPr>
          <p:cNvPr id="56" name="Google Shape;56;g115553b4828_0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2845d1e33e9_0_14:notes"/>
          <p:cNvSpPr/>
          <p:nvPr>
            <p:ph idx="2" type="sldImg"/>
          </p:nvPr>
        </p:nvSpPr>
        <p:spPr>
          <a:xfrm>
            <a:off x="1687368" y="685800"/>
            <a:ext cx="34839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2845d1e33e9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2845d1e33e9_0_20:notes"/>
          <p:cNvSpPr/>
          <p:nvPr>
            <p:ph idx="2" type="sldImg"/>
          </p:nvPr>
        </p:nvSpPr>
        <p:spPr>
          <a:xfrm>
            <a:off x="1687368" y="685800"/>
            <a:ext cx="34839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2845d1e33e9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2845d1e33e9_0_28:notes"/>
          <p:cNvSpPr/>
          <p:nvPr>
            <p:ph idx="2" type="sldImg"/>
          </p:nvPr>
        </p:nvSpPr>
        <p:spPr>
          <a:xfrm>
            <a:off x="1687368" y="685800"/>
            <a:ext cx="34839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2845d1e33e9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2953dd3358c_1_63:notes"/>
          <p:cNvSpPr/>
          <p:nvPr>
            <p:ph idx="2" type="sldImg"/>
          </p:nvPr>
        </p:nvSpPr>
        <p:spPr>
          <a:xfrm>
            <a:off x="1687368" y="685800"/>
            <a:ext cx="34839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2953dd3358c_1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2953dd3358c_1_77:notes"/>
          <p:cNvSpPr/>
          <p:nvPr>
            <p:ph idx="2" type="sldImg"/>
          </p:nvPr>
        </p:nvSpPr>
        <p:spPr>
          <a:xfrm>
            <a:off x="1687368" y="685800"/>
            <a:ext cx="34839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2953dd3358c_1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2953dd3358c_1_84:notes"/>
          <p:cNvSpPr/>
          <p:nvPr>
            <p:ph idx="2" type="sldImg"/>
          </p:nvPr>
        </p:nvSpPr>
        <p:spPr>
          <a:xfrm>
            <a:off x="1687368" y="685800"/>
            <a:ext cx="34839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2953dd3358c_1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2953dd3358c_1_91:notes"/>
          <p:cNvSpPr/>
          <p:nvPr>
            <p:ph idx="2" type="sldImg"/>
          </p:nvPr>
        </p:nvSpPr>
        <p:spPr>
          <a:xfrm>
            <a:off x="1687368" y="685800"/>
            <a:ext cx="34839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2953dd3358c_1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2953dd3358c_1_98:notes"/>
          <p:cNvSpPr/>
          <p:nvPr>
            <p:ph idx="2" type="sldImg"/>
          </p:nvPr>
        </p:nvSpPr>
        <p:spPr>
          <a:xfrm>
            <a:off x="1687368" y="685800"/>
            <a:ext cx="34839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2953dd3358c_1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2953dd3358c_1_105:notes"/>
          <p:cNvSpPr/>
          <p:nvPr>
            <p:ph idx="2" type="sldImg"/>
          </p:nvPr>
        </p:nvSpPr>
        <p:spPr>
          <a:xfrm>
            <a:off x="1687368" y="685800"/>
            <a:ext cx="34839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2953dd3358c_1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2953dd3358c_1_112:notes"/>
          <p:cNvSpPr/>
          <p:nvPr>
            <p:ph idx="2" type="sldImg"/>
          </p:nvPr>
        </p:nvSpPr>
        <p:spPr>
          <a:xfrm>
            <a:off x="1687368" y="685800"/>
            <a:ext cx="34839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2953dd3358c_1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115553b4828_0_155:notes"/>
          <p:cNvSpPr/>
          <p:nvPr>
            <p:ph idx="2" type="sldImg"/>
          </p:nvPr>
        </p:nvSpPr>
        <p:spPr>
          <a:xfrm>
            <a:off x="1687368" y="685800"/>
            <a:ext cx="34839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115553b4828_0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295e492f51d_0_6:notes"/>
          <p:cNvSpPr/>
          <p:nvPr>
            <p:ph idx="2" type="sldImg"/>
          </p:nvPr>
        </p:nvSpPr>
        <p:spPr>
          <a:xfrm>
            <a:off x="1687368" y="685800"/>
            <a:ext cx="34839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295e492f51d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295e492f51d_0_12:notes"/>
          <p:cNvSpPr/>
          <p:nvPr>
            <p:ph idx="2" type="sldImg"/>
          </p:nvPr>
        </p:nvSpPr>
        <p:spPr>
          <a:xfrm>
            <a:off x="1687368" y="685800"/>
            <a:ext cx="34839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295e492f51d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295e492f51d_0_17:notes"/>
          <p:cNvSpPr/>
          <p:nvPr>
            <p:ph idx="2" type="sldImg"/>
          </p:nvPr>
        </p:nvSpPr>
        <p:spPr>
          <a:xfrm>
            <a:off x="1687368" y="685800"/>
            <a:ext cx="34839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295e492f51d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1486e26daa8_0_4:notes"/>
          <p:cNvSpPr/>
          <p:nvPr>
            <p:ph idx="2" type="sldImg"/>
          </p:nvPr>
        </p:nvSpPr>
        <p:spPr>
          <a:xfrm>
            <a:off x="1687368" y="685800"/>
            <a:ext cx="34839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1486e26daa8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1486e26daa8_0_10:notes"/>
          <p:cNvSpPr/>
          <p:nvPr>
            <p:ph idx="2" type="sldImg"/>
          </p:nvPr>
        </p:nvSpPr>
        <p:spPr>
          <a:xfrm>
            <a:off x="1687368" y="685800"/>
            <a:ext cx="34839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1486e26daa8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1486e26daa8_0_22:notes"/>
          <p:cNvSpPr/>
          <p:nvPr>
            <p:ph idx="2" type="sldImg"/>
          </p:nvPr>
        </p:nvSpPr>
        <p:spPr>
          <a:xfrm>
            <a:off x="1687368" y="685800"/>
            <a:ext cx="34839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1486e26daa8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2a28dbc96d9_0_0:notes"/>
          <p:cNvSpPr/>
          <p:nvPr>
            <p:ph idx="2" type="sldImg"/>
          </p:nvPr>
        </p:nvSpPr>
        <p:spPr>
          <a:xfrm>
            <a:off x="1687368" y="685800"/>
            <a:ext cx="34839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2a28dbc96d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2a28dbc96d9_0_6:notes"/>
          <p:cNvSpPr/>
          <p:nvPr>
            <p:ph idx="2" type="sldImg"/>
          </p:nvPr>
        </p:nvSpPr>
        <p:spPr>
          <a:xfrm>
            <a:off x="1687368" y="685800"/>
            <a:ext cx="34839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2a28dbc96d9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2a28dbc96d9_0_12:notes"/>
          <p:cNvSpPr/>
          <p:nvPr>
            <p:ph idx="2" type="sldImg"/>
          </p:nvPr>
        </p:nvSpPr>
        <p:spPr>
          <a:xfrm>
            <a:off x="1687368" y="685800"/>
            <a:ext cx="34839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2a28dbc96d9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2a28dbc96d9_0_18:notes"/>
          <p:cNvSpPr/>
          <p:nvPr>
            <p:ph idx="2" type="sldImg"/>
          </p:nvPr>
        </p:nvSpPr>
        <p:spPr>
          <a:xfrm>
            <a:off x="1687368" y="685800"/>
            <a:ext cx="34839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2a28dbc96d9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115553b4828_0_119:notes"/>
          <p:cNvSpPr/>
          <p:nvPr>
            <p:ph idx="2" type="sldImg"/>
          </p:nvPr>
        </p:nvSpPr>
        <p:spPr>
          <a:xfrm>
            <a:off x="1687368" y="685800"/>
            <a:ext cx="34839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115553b4828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115553b4828_0_128:notes"/>
          <p:cNvSpPr/>
          <p:nvPr>
            <p:ph idx="2" type="sldImg"/>
          </p:nvPr>
        </p:nvSpPr>
        <p:spPr>
          <a:xfrm>
            <a:off x="1687368" y="685800"/>
            <a:ext cx="34839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115553b4828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2845bf0eb57_0_22:notes"/>
          <p:cNvSpPr/>
          <p:nvPr>
            <p:ph idx="2" type="sldImg"/>
          </p:nvPr>
        </p:nvSpPr>
        <p:spPr>
          <a:xfrm>
            <a:off x="1687368" y="685800"/>
            <a:ext cx="34839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2845bf0eb57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2845bf0eb57_0_29:notes"/>
          <p:cNvSpPr/>
          <p:nvPr>
            <p:ph idx="2" type="sldImg"/>
          </p:nvPr>
        </p:nvSpPr>
        <p:spPr>
          <a:xfrm>
            <a:off x="1687368" y="685800"/>
            <a:ext cx="34839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2845bf0eb57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2845bf0eb57_0_36:notes"/>
          <p:cNvSpPr/>
          <p:nvPr>
            <p:ph idx="2" type="sldImg"/>
          </p:nvPr>
        </p:nvSpPr>
        <p:spPr>
          <a:xfrm>
            <a:off x="1687368" y="685800"/>
            <a:ext cx="34839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2845bf0eb57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2845bf0eb57_0_49:notes"/>
          <p:cNvSpPr/>
          <p:nvPr>
            <p:ph idx="2" type="sldImg"/>
          </p:nvPr>
        </p:nvSpPr>
        <p:spPr>
          <a:xfrm>
            <a:off x="1687368" y="685800"/>
            <a:ext cx="34839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2845bf0eb57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8" name="Shape 8"/>
        <p:cNvGrpSpPr/>
        <p:nvPr/>
      </p:nvGrpSpPr>
      <p:grpSpPr>
        <a:xfrm>
          <a:off x="0" y="0"/>
          <a:ext cx="0" cy="0"/>
          <a:chOff x="0" y="0"/>
          <a:chExt cx="0" cy="0"/>
        </a:xfrm>
      </p:grpSpPr>
      <p:sp>
        <p:nvSpPr>
          <p:cNvPr id="9" name="Google Shape;9;p2"/>
          <p:cNvSpPr txBox="1"/>
          <p:nvPr>
            <p:ph type="ctrTitle"/>
          </p:nvPr>
        </p:nvSpPr>
        <p:spPr>
          <a:xfrm>
            <a:off x="308475" y="5060061"/>
            <a:ext cx="8455500" cy="3756300"/>
          </a:xfrm>
          <a:prstGeom prst="rect">
            <a:avLst/>
          </a:prstGeom>
          <a:noFill/>
        </p:spPr>
        <p:txBody>
          <a:bodyPr anchorCtr="0" anchor="ctr" bIns="91425" lIns="91425" spcFirstLastPara="1" rIns="91425" wrap="square" tIns="91425">
            <a:normAutofit/>
          </a:bodyPr>
          <a:lstStyle>
            <a:lvl1pPr lvl="0" algn="ctr">
              <a:spcBef>
                <a:spcPts val="0"/>
              </a:spcBef>
              <a:spcAft>
                <a:spcPts val="0"/>
              </a:spcAft>
              <a:buSzPts val="6800"/>
              <a:buFont typeface="Playfair Display"/>
              <a:buNone/>
              <a:defRPr b="1" sz="6800">
                <a:latin typeface="Playfair Display"/>
                <a:ea typeface="Playfair Display"/>
                <a:cs typeface="Playfair Display"/>
                <a:sym typeface="Playfair Display"/>
              </a:defRPr>
            </a:lvl1pPr>
            <a:lvl2pPr lvl="1" algn="ctr">
              <a:spcBef>
                <a:spcPts val="0"/>
              </a:spcBef>
              <a:spcAft>
                <a:spcPts val="0"/>
              </a:spcAft>
              <a:buSzPts val="6800"/>
              <a:buFont typeface="Playfair Display"/>
              <a:buNone/>
              <a:defRPr b="1" sz="6800">
                <a:latin typeface="Playfair Display"/>
                <a:ea typeface="Playfair Display"/>
                <a:cs typeface="Playfair Display"/>
                <a:sym typeface="Playfair Display"/>
              </a:defRPr>
            </a:lvl2pPr>
            <a:lvl3pPr lvl="2" algn="ctr">
              <a:spcBef>
                <a:spcPts val="0"/>
              </a:spcBef>
              <a:spcAft>
                <a:spcPts val="0"/>
              </a:spcAft>
              <a:buSzPts val="6800"/>
              <a:buFont typeface="Playfair Display"/>
              <a:buNone/>
              <a:defRPr b="1" sz="6800">
                <a:latin typeface="Playfair Display"/>
                <a:ea typeface="Playfair Display"/>
                <a:cs typeface="Playfair Display"/>
                <a:sym typeface="Playfair Display"/>
              </a:defRPr>
            </a:lvl3pPr>
            <a:lvl4pPr lvl="3" algn="ctr">
              <a:spcBef>
                <a:spcPts val="0"/>
              </a:spcBef>
              <a:spcAft>
                <a:spcPts val="0"/>
              </a:spcAft>
              <a:buSzPts val="6800"/>
              <a:buFont typeface="Playfair Display"/>
              <a:buNone/>
              <a:defRPr b="1" sz="6800">
                <a:latin typeface="Playfair Display"/>
                <a:ea typeface="Playfair Display"/>
                <a:cs typeface="Playfair Display"/>
                <a:sym typeface="Playfair Display"/>
              </a:defRPr>
            </a:lvl4pPr>
            <a:lvl5pPr lvl="4" algn="ctr">
              <a:spcBef>
                <a:spcPts val="0"/>
              </a:spcBef>
              <a:spcAft>
                <a:spcPts val="0"/>
              </a:spcAft>
              <a:buSzPts val="6800"/>
              <a:buFont typeface="Playfair Display"/>
              <a:buNone/>
              <a:defRPr b="1" sz="6800">
                <a:latin typeface="Playfair Display"/>
                <a:ea typeface="Playfair Display"/>
                <a:cs typeface="Playfair Display"/>
                <a:sym typeface="Playfair Display"/>
              </a:defRPr>
            </a:lvl5pPr>
            <a:lvl6pPr lvl="5" algn="ctr">
              <a:spcBef>
                <a:spcPts val="0"/>
              </a:spcBef>
              <a:spcAft>
                <a:spcPts val="0"/>
              </a:spcAft>
              <a:buSzPts val="6800"/>
              <a:buFont typeface="Playfair Display"/>
              <a:buNone/>
              <a:defRPr b="1" sz="6800">
                <a:latin typeface="Playfair Display"/>
                <a:ea typeface="Playfair Display"/>
                <a:cs typeface="Playfair Display"/>
                <a:sym typeface="Playfair Display"/>
              </a:defRPr>
            </a:lvl6pPr>
            <a:lvl7pPr lvl="6" algn="ctr">
              <a:spcBef>
                <a:spcPts val="0"/>
              </a:spcBef>
              <a:spcAft>
                <a:spcPts val="0"/>
              </a:spcAft>
              <a:buSzPts val="6800"/>
              <a:buFont typeface="Playfair Display"/>
              <a:buNone/>
              <a:defRPr b="1" sz="6800">
                <a:latin typeface="Playfair Display"/>
                <a:ea typeface="Playfair Display"/>
                <a:cs typeface="Playfair Display"/>
                <a:sym typeface="Playfair Display"/>
              </a:defRPr>
            </a:lvl7pPr>
            <a:lvl8pPr lvl="7" algn="ctr">
              <a:spcBef>
                <a:spcPts val="0"/>
              </a:spcBef>
              <a:spcAft>
                <a:spcPts val="0"/>
              </a:spcAft>
              <a:buSzPts val="6800"/>
              <a:buFont typeface="Playfair Display"/>
              <a:buNone/>
              <a:defRPr b="1" sz="6800">
                <a:latin typeface="Playfair Display"/>
                <a:ea typeface="Playfair Display"/>
                <a:cs typeface="Playfair Display"/>
                <a:sym typeface="Playfair Display"/>
              </a:defRPr>
            </a:lvl8pPr>
            <a:lvl9pPr lvl="8" algn="ctr">
              <a:spcBef>
                <a:spcPts val="0"/>
              </a:spcBef>
              <a:spcAft>
                <a:spcPts val="0"/>
              </a:spcAft>
              <a:buSzPts val="6800"/>
              <a:buFont typeface="Playfair Display"/>
              <a:buNone/>
              <a:defRPr b="1" sz="6800">
                <a:latin typeface="Playfair Display"/>
                <a:ea typeface="Playfair Display"/>
                <a:cs typeface="Playfair Display"/>
                <a:sym typeface="Playfair Display"/>
              </a:defRPr>
            </a:lvl9pPr>
          </a:lstStyle>
          <a:p/>
        </p:txBody>
      </p:sp>
      <p:sp>
        <p:nvSpPr>
          <p:cNvPr id="10" name="Google Shape;10;p2"/>
          <p:cNvSpPr txBox="1"/>
          <p:nvPr>
            <p:ph idx="1" type="subTitle"/>
          </p:nvPr>
        </p:nvSpPr>
        <p:spPr>
          <a:xfrm>
            <a:off x="122475" y="217017"/>
            <a:ext cx="4910100" cy="1011000"/>
          </a:xfrm>
          <a:prstGeom prst="rect">
            <a:avLst/>
          </a:prstGeom>
          <a:solidFill>
            <a:schemeClr val="dk2"/>
          </a:solidFill>
        </p:spPr>
        <p:txBody>
          <a:bodyPr anchorCtr="0" anchor="ctr" bIns="91425" lIns="91425" spcFirstLastPara="1" rIns="91425" wrap="square" tIns="91425">
            <a:normAutofit/>
          </a:bodyPr>
          <a:lstStyle>
            <a:lvl1pPr lvl="0">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1pPr>
            <a:lvl2pPr lvl="1">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2pPr>
            <a:lvl3pPr lvl="2">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3pPr>
            <a:lvl4pPr lvl="3">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4pPr>
            <a:lvl5pPr lvl="4">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5pPr>
            <a:lvl6pPr lvl="5">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6pPr>
            <a:lvl7pPr lvl="6">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7pPr>
            <a:lvl8pPr lvl="7">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8pPr>
            <a:lvl9pPr lvl="8">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5" name="Shape 45"/>
        <p:cNvGrpSpPr/>
        <p:nvPr/>
      </p:nvGrpSpPr>
      <p:grpSpPr>
        <a:xfrm>
          <a:off x="0" y="0"/>
          <a:ext cx="0" cy="0"/>
          <a:chOff x="0" y="0"/>
          <a:chExt cx="0" cy="0"/>
        </a:xfrm>
      </p:grpSpPr>
      <p:sp>
        <p:nvSpPr>
          <p:cNvPr id="46" name="Google Shape;46;p11"/>
          <p:cNvSpPr txBox="1"/>
          <p:nvPr>
            <p:ph idx="12" type="sldNum"/>
          </p:nvPr>
        </p:nvSpPr>
        <p:spPr>
          <a:xfrm>
            <a:off x="8497999" y="8204303"/>
            <a:ext cx="548700" cy="6888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f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e de titre 1">
  <p:cSld name="TITLE_1">
    <p:bg>
      <p:bgPr>
        <a:blipFill>
          <a:blip r:embed="rId2">
            <a:alphaModFix/>
          </a:blip>
          <a:stretch>
            <a:fillRect/>
          </a:stretch>
        </a:blipFill>
      </p:bgPr>
    </p:bg>
    <p:spTree>
      <p:nvGrpSpPr>
        <p:cNvPr id="11" name="Shape 11"/>
        <p:cNvGrpSpPr/>
        <p:nvPr/>
      </p:nvGrpSpPr>
      <p:grpSpPr>
        <a:xfrm>
          <a:off x="0" y="0"/>
          <a:ext cx="0" cy="0"/>
          <a:chOff x="0" y="0"/>
          <a:chExt cx="0" cy="0"/>
        </a:xfrm>
      </p:grpSpPr>
      <p:sp>
        <p:nvSpPr>
          <p:cNvPr id="12" name="Google Shape;12;p3"/>
          <p:cNvSpPr/>
          <p:nvPr/>
        </p:nvSpPr>
        <p:spPr>
          <a:xfrm>
            <a:off x="4286250" y="0"/>
            <a:ext cx="72300" cy="90000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3"/>
          <p:cNvSpPr/>
          <p:nvPr/>
        </p:nvSpPr>
        <p:spPr>
          <a:xfrm>
            <a:off x="4358475" y="0"/>
            <a:ext cx="3853200" cy="90000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3"/>
          <p:cNvSpPr txBox="1"/>
          <p:nvPr>
            <p:ph type="ctrTitle"/>
          </p:nvPr>
        </p:nvSpPr>
        <p:spPr>
          <a:xfrm>
            <a:off x="344250" y="2456430"/>
            <a:ext cx="8455500" cy="3756300"/>
          </a:xfrm>
          <a:prstGeom prst="rect">
            <a:avLst/>
          </a:prstGeom>
          <a:solidFill>
            <a:srgbClr val="FFFFFF"/>
          </a:solidFill>
        </p:spPr>
        <p:txBody>
          <a:bodyPr anchorCtr="0" anchor="ctr" bIns="91425" lIns="91425" spcFirstLastPara="1" rIns="91425" wrap="square" tIns="91425">
            <a:normAutofit/>
          </a:bodyPr>
          <a:lstStyle>
            <a:lvl1pPr lvl="0" rtl="0" algn="ctr">
              <a:spcBef>
                <a:spcPts val="0"/>
              </a:spcBef>
              <a:spcAft>
                <a:spcPts val="0"/>
              </a:spcAft>
              <a:buSzPts val="6800"/>
              <a:buFont typeface="Playfair Display"/>
              <a:buNone/>
              <a:defRPr b="1" sz="6800">
                <a:latin typeface="Playfair Display"/>
                <a:ea typeface="Playfair Display"/>
                <a:cs typeface="Playfair Display"/>
                <a:sym typeface="Playfair Display"/>
              </a:defRPr>
            </a:lvl1pPr>
            <a:lvl2pPr lvl="1" rtl="0" algn="ctr">
              <a:spcBef>
                <a:spcPts val="0"/>
              </a:spcBef>
              <a:spcAft>
                <a:spcPts val="0"/>
              </a:spcAft>
              <a:buSzPts val="6800"/>
              <a:buFont typeface="Playfair Display"/>
              <a:buNone/>
              <a:defRPr b="1" sz="6800">
                <a:latin typeface="Playfair Display"/>
                <a:ea typeface="Playfair Display"/>
                <a:cs typeface="Playfair Display"/>
                <a:sym typeface="Playfair Display"/>
              </a:defRPr>
            </a:lvl2pPr>
            <a:lvl3pPr lvl="2" rtl="0" algn="ctr">
              <a:spcBef>
                <a:spcPts val="0"/>
              </a:spcBef>
              <a:spcAft>
                <a:spcPts val="0"/>
              </a:spcAft>
              <a:buSzPts val="6800"/>
              <a:buFont typeface="Playfair Display"/>
              <a:buNone/>
              <a:defRPr b="1" sz="6800">
                <a:latin typeface="Playfair Display"/>
                <a:ea typeface="Playfair Display"/>
                <a:cs typeface="Playfair Display"/>
                <a:sym typeface="Playfair Display"/>
              </a:defRPr>
            </a:lvl3pPr>
            <a:lvl4pPr lvl="3" rtl="0" algn="ctr">
              <a:spcBef>
                <a:spcPts val="0"/>
              </a:spcBef>
              <a:spcAft>
                <a:spcPts val="0"/>
              </a:spcAft>
              <a:buSzPts val="6800"/>
              <a:buFont typeface="Playfair Display"/>
              <a:buNone/>
              <a:defRPr b="1" sz="6800">
                <a:latin typeface="Playfair Display"/>
                <a:ea typeface="Playfair Display"/>
                <a:cs typeface="Playfair Display"/>
                <a:sym typeface="Playfair Display"/>
              </a:defRPr>
            </a:lvl4pPr>
            <a:lvl5pPr lvl="4" rtl="0" algn="ctr">
              <a:spcBef>
                <a:spcPts val="0"/>
              </a:spcBef>
              <a:spcAft>
                <a:spcPts val="0"/>
              </a:spcAft>
              <a:buSzPts val="6800"/>
              <a:buFont typeface="Playfair Display"/>
              <a:buNone/>
              <a:defRPr b="1" sz="6800">
                <a:latin typeface="Playfair Display"/>
                <a:ea typeface="Playfair Display"/>
                <a:cs typeface="Playfair Display"/>
                <a:sym typeface="Playfair Display"/>
              </a:defRPr>
            </a:lvl5pPr>
            <a:lvl6pPr lvl="5" rtl="0" algn="ctr">
              <a:spcBef>
                <a:spcPts val="0"/>
              </a:spcBef>
              <a:spcAft>
                <a:spcPts val="0"/>
              </a:spcAft>
              <a:buSzPts val="6800"/>
              <a:buFont typeface="Playfair Display"/>
              <a:buNone/>
              <a:defRPr b="1" sz="6800">
                <a:latin typeface="Playfair Display"/>
                <a:ea typeface="Playfair Display"/>
                <a:cs typeface="Playfair Display"/>
                <a:sym typeface="Playfair Display"/>
              </a:defRPr>
            </a:lvl6pPr>
            <a:lvl7pPr lvl="6" rtl="0" algn="ctr">
              <a:spcBef>
                <a:spcPts val="0"/>
              </a:spcBef>
              <a:spcAft>
                <a:spcPts val="0"/>
              </a:spcAft>
              <a:buSzPts val="6800"/>
              <a:buFont typeface="Playfair Display"/>
              <a:buNone/>
              <a:defRPr b="1" sz="6800">
                <a:latin typeface="Playfair Display"/>
                <a:ea typeface="Playfair Display"/>
                <a:cs typeface="Playfair Display"/>
                <a:sym typeface="Playfair Display"/>
              </a:defRPr>
            </a:lvl7pPr>
            <a:lvl8pPr lvl="7" rtl="0" algn="ctr">
              <a:spcBef>
                <a:spcPts val="0"/>
              </a:spcBef>
              <a:spcAft>
                <a:spcPts val="0"/>
              </a:spcAft>
              <a:buSzPts val="6800"/>
              <a:buFont typeface="Playfair Display"/>
              <a:buNone/>
              <a:defRPr b="1" sz="6800">
                <a:latin typeface="Playfair Display"/>
                <a:ea typeface="Playfair Display"/>
                <a:cs typeface="Playfair Display"/>
                <a:sym typeface="Playfair Display"/>
              </a:defRPr>
            </a:lvl8pPr>
            <a:lvl9pPr lvl="8" rtl="0" algn="ctr">
              <a:spcBef>
                <a:spcPts val="0"/>
              </a:spcBef>
              <a:spcAft>
                <a:spcPts val="0"/>
              </a:spcAft>
              <a:buSzPts val="6800"/>
              <a:buFont typeface="Playfair Display"/>
              <a:buNone/>
              <a:defRPr b="1" sz="6800">
                <a:latin typeface="Playfair Display"/>
                <a:ea typeface="Playfair Display"/>
                <a:cs typeface="Playfair Display"/>
                <a:sym typeface="Playfair Display"/>
              </a:defRPr>
            </a:lvl9pPr>
          </a:lstStyle>
          <a:p/>
        </p:txBody>
      </p:sp>
      <p:sp>
        <p:nvSpPr>
          <p:cNvPr id="15" name="Google Shape;15;p3"/>
          <p:cNvSpPr txBox="1"/>
          <p:nvPr>
            <p:ph idx="1" type="subTitle"/>
          </p:nvPr>
        </p:nvSpPr>
        <p:spPr>
          <a:xfrm>
            <a:off x="344250" y="6212861"/>
            <a:ext cx="4910100" cy="1011000"/>
          </a:xfrm>
          <a:prstGeom prst="rect">
            <a:avLst/>
          </a:prstGeom>
          <a:solidFill>
            <a:schemeClr val="dk2"/>
          </a:solidFill>
        </p:spPr>
        <p:txBody>
          <a:bodyPr anchorCtr="0" anchor="ctr" bIns="91425" lIns="91425" spcFirstLastPara="1" rIns="91425" wrap="square" tIns="91425">
            <a:normAutofit/>
          </a:bodyPr>
          <a:lstStyle>
            <a:lvl1pPr lvl="0" rtl="0">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1pPr>
            <a:lvl2pPr lvl="1" rtl="0">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2pPr>
            <a:lvl3pPr lvl="2" rtl="0">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3pPr>
            <a:lvl4pPr lvl="3" rtl="0">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4pPr>
            <a:lvl5pPr lvl="4" rtl="0">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5pPr>
            <a:lvl6pPr lvl="5" rtl="0">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6pPr>
            <a:lvl7pPr lvl="6" rtl="0">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7pPr>
            <a:lvl8pPr lvl="7" rtl="0">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8pPr>
            <a:lvl9pPr lvl="8" rtl="0">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9pPr>
          </a:lstStyle>
          <a:p/>
        </p:txBody>
      </p:sp>
      <p:sp>
        <p:nvSpPr>
          <p:cNvPr id="16" name="Google Shape;16;p3"/>
          <p:cNvSpPr txBox="1"/>
          <p:nvPr>
            <p:ph idx="12" type="sldNum"/>
          </p:nvPr>
        </p:nvSpPr>
        <p:spPr>
          <a:xfrm>
            <a:off x="8497999" y="8204303"/>
            <a:ext cx="548700" cy="6888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f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4"/>
        </a:solidFill>
      </p:bgPr>
    </p:bg>
    <p:spTree>
      <p:nvGrpSpPr>
        <p:cNvPr id="17" name="Shape 17"/>
        <p:cNvGrpSpPr/>
        <p:nvPr/>
      </p:nvGrpSpPr>
      <p:grpSpPr>
        <a:xfrm>
          <a:off x="0" y="0"/>
          <a:ext cx="0" cy="0"/>
          <a:chOff x="0" y="0"/>
          <a:chExt cx="0" cy="0"/>
        </a:xfrm>
      </p:grpSpPr>
      <p:sp>
        <p:nvSpPr>
          <p:cNvPr id="18" name="Google Shape;18;p4"/>
          <p:cNvSpPr/>
          <p:nvPr/>
        </p:nvSpPr>
        <p:spPr>
          <a:xfrm rot="5400000">
            <a:off x="4534800" y="2297489"/>
            <a:ext cx="74400" cy="84558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4"/>
          <p:cNvSpPr txBox="1"/>
          <p:nvPr>
            <p:ph type="title"/>
          </p:nvPr>
        </p:nvSpPr>
        <p:spPr>
          <a:xfrm>
            <a:off x="344250" y="2456430"/>
            <a:ext cx="8455500" cy="3756300"/>
          </a:xfrm>
          <a:prstGeom prst="rect">
            <a:avLst/>
          </a:prstGeom>
          <a:solidFill>
            <a:srgbClr val="FFFFFF"/>
          </a:solidFill>
        </p:spPr>
        <p:txBody>
          <a:bodyPr anchorCtr="0" anchor="ctr" bIns="91425" lIns="91425" spcFirstLastPara="1" rIns="91425" wrap="square" tIns="91425">
            <a:normAutofit/>
          </a:bodyPr>
          <a:lstStyle>
            <a:lvl1pPr lvl="0" algn="ctr">
              <a:spcBef>
                <a:spcPts val="0"/>
              </a:spcBef>
              <a:spcAft>
                <a:spcPts val="0"/>
              </a:spcAft>
              <a:buSzPts val="4800"/>
              <a:buFont typeface="Playfair Display"/>
              <a:buNone/>
              <a:defRPr b="1" sz="4800">
                <a:latin typeface="Playfair Display"/>
                <a:ea typeface="Playfair Display"/>
                <a:cs typeface="Playfair Display"/>
                <a:sym typeface="Playfair Display"/>
              </a:defRPr>
            </a:lvl1pPr>
            <a:lvl2pPr lvl="1" algn="ctr">
              <a:spcBef>
                <a:spcPts val="0"/>
              </a:spcBef>
              <a:spcAft>
                <a:spcPts val="0"/>
              </a:spcAft>
              <a:buSzPts val="4800"/>
              <a:buFont typeface="Playfair Display"/>
              <a:buNone/>
              <a:defRPr b="1" sz="4800">
                <a:latin typeface="Playfair Display"/>
                <a:ea typeface="Playfair Display"/>
                <a:cs typeface="Playfair Display"/>
                <a:sym typeface="Playfair Display"/>
              </a:defRPr>
            </a:lvl2pPr>
            <a:lvl3pPr lvl="2" algn="ctr">
              <a:spcBef>
                <a:spcPts val="0"/>
              </a:spcBef>
              <a:spcAft>
                <a:spcPts val="0"/>
              </a:spcAft>
              <a:buSzPts val="4800"/>
              <a:buFont typeface="Playfair Display"/>
              <a:buNone/>
              <a:defRPr b="1" sz="4800">
                <a:latin typeface="Playfair Display"/>
                <a:ea typeface="Playfair Display"/>
                <a:cs typeface="Playfair Display"/>
                <a:sym typeface="Playfair Display"/>
              </a:defRPr>
            </a:lvl3pPr>
            <a:lvl4pPr lvl="3" algn="ctr">
              <a:spcBef>
                <a:spcPts val="0"/>
              </a:spcBef>
              <a:spcAft>
                <a:spcPts val="0"/>
              </a:spcAft>
              <a:buSzPts val="4800"/>
              <a:buFont typeface="Playfair Display"/>
              <a:buNone/>
              <a:defRPr b="1" sz="4800">
                <a:latin typeface="Playfair Display"/>
                <a:ea typeface="Playfair Display"/>
                <a:cs typeface="Playfair Display"/>
                <a:sym typeface="Playfair Display"/>
              </a:defRPr>
            </a:lvl4pPr>
            <a:lvl5pPr lvl="4" algn="ctr">
              <a:spcBef>
                <a:spcPts val="0"/>
              </a:spcBef>
              <a:spcAft>
                <a:spcPts val="0"/>
              </a:spcAft>
              <a:buSzPts val="4800"/>
              <a:buFont typeface="Playfair Display"/>
              <a:buNone/>
              <a:defRPr b="1" sz="4800">
                <a:latin typeface="Playfair Display"/>
                <a:ea typeface="Playfair Display"/>
                <a:cs typeface="Playfair Display"/>
                <a:sym typeface="Playfair Display"/>
              </a:defRPr>
            </a:lvl5pPr>
            <a:lvl6pPr lvl="5" algn="ctr">
              <a:spcBef>
                <a:spcPts val="0"/>
              </a:spcBef>
              <a:spcAft>
                <a:spcPts val="0"/>
              </a:spcAft>
              <a:buSzPts val="4800"/>
              <a:buFont typeface="Playfair Display"/>
              <a:buNone/>
              <a:defRPr b="1" sz="4800">
                <a:latin typeface="Playfair Display"/>
                <a:ea typeface="Playfair Display"/>
                <a:cs typeface="Playfair Display"/>
                <a:sym typeface="Playfair Display"/>
              </a:defRPr>
            </a:lvl6pPr>
            <a:lvl7pPr lvl="6" algn="ctr">
              <a:spcBef>
                <a:spcPts val="0"/>
              </a:spcBef>
              <a:spcAft>
                <a:spcPts val="0"/>
              </a:spcAft>
              <a:buSzPts val="4800"/>
              <a:buFont typeface="Playfair Display"/>
              <a:buNone/>
              <a:defRPr b="1" sz="4800">
                <a:latin typeface="Playfair Display"/>
                <a:ea typeface="Playfair Display"/>
                <a:cs typeface="Playfair Display"/>
                <a:sym typeface="Playfair Display"/>
              </a:defRPr>
            </a:lvl7pPr>
            <a:lvl8pPr lvl="7" algn="ctr">
              <a:spcBef>
                <a:spcPts val="0"/>
              </a:spcBef>
              <a:spcAft>
                <a:spcPts val="0"/>
              </a:spcAft>
              <a:buSzPts val="4800"/>
              <a:buFont typeface="Playfair Display"/>
              <a:buNone/>
              <a:defRPr b="1" sz="4800">
                <a:latin typeface="Playfair Display"/>
                <a:ea typeface="Playfair Display"/>
                <a:cs typeface="Playfair Display"/>
                <a:sym typeface="Playfair Display"/>
              </a:defRPr>
            </a:lvl8pPr>
            <a:lvl9pPr lvl="8" algn="ctr">
              <a:spcBef>
                <a:spcPts val="0"/>
              </a:spcBef>
              <a:spcAft>
                <a:spcPts val="0"/>
              </a:spcAft>
              <a:buSzPts val="4800"/>
              <a:buFont typeface="Playfair Display"/>
              <a:buNone/>
              <a:defRPr b="1" sz="4800">
                <a:latin typeface="Playfair Display"/>
                <a:ea typeface="Playfair Display"/>
                <a:cs typeface="Playfair Display"/>
                <a:sym typeface="Playfair Display"/>
              </a:defRPr>
            </a:lvl9pPr>
          </a:lstStyle>
          <a:p/>
        </p:txBody>
      </p:sp>
      <p:sp>
        <p:nvSpPr>
          <p:cNvPr id="20" name="Google Shape;20;p4"/>
          <p:cNvSpPr txBox="1"/>
          <p:nvPr>
            <p:ph idx="12" type="sldNum"/>
          </p:nvPr>
        </p:nvSpPr>
        <p:spPr>
          <a:xfrm>
            <a:off x="8497999" y="8204303"/>
            <a:ext cx="548700" cy="688800"/>
          </a:xfrm>
          <a:prstGeom prst="rect">
            <a:avLst/>
          </a:prstGeom>
          <a:noFill/>
          <a:ln>
            <a:noFill/>
          </a:ln>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l">
              <a:spcBef>
                <a:spcPts val="0"/>
              </a:spcBef>
              <a:spcAft>
                <a:spcPts val="0"/>
              </a:spcAft>
              <a:buNone/>
            </a:pPr>
            <a:fld id="{00000000-1234-1234-1234-123412341234}" type="slidenum">
              <a:rPr lang="f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1" name="Shape 21"/>
        <p:cNvGrpSpPr/>
        <p:nvPr/>
      </p:nvGrpSpPr>
      <p:grpSpPr>
        <a:xfrm>
          <a:off x="0" y="0"/>
          <a:ext cx="0" cy="0"/>
          <a:chOff x="0" y="0"/>
          <a:chExt cx="0" cy="0"/>
        </a:xfrm>
      </p:grpSpPr>
      <p:sp>
        <p:nvSpPr>
          <p:cNvPr id="22" name="Google Shape;22;p5"/>
          <p:cNvSpPr txBox="1"/>
          <p:nvPr>
            <p:ph type="title"/>
          </p:nvPr>
        </p:nvSpPr>
        <p:spPr>
          <a:xfrm>
            <a:off x="311700" y="397699"/>
            <a:ext cx="8520600" cy="6234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3" name="Google Shape;23;p5"/>
          <p:cNvSpPr txBox="1"/>
          <p:nvPr>
            <p:ph idx="1" type="body"/>
          </p:nvPr>
        </p:nvSpPr>
        <p:spPr>
          <a:xfrm>
            <a:off x="311700" y="1477050"/>
            <a:ext cx="8520600" cy="7260000"/>
          </a:xfrm>
          <a:prstGeom prst="rect">
            <a:avLst/>
          </a:prstGeom>
          <a:solidFill>
            <a:srgbClr val="C9DAF8"/>
          </a:solidFill>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4" name="Google Shape;24;p5"/>
          <p:cNvSpPr txBox="1"/>
          <p:nvPr>
            <p:ph idx="12" type="sldNum"/>
          </p:nvPr>
        </p:nvSpPr>
        <p:spPr>
          <a:xfrm>
            <a:off x="8497999" y="8204303"/>
            <a:ext cx="548700" cy="6888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f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5" name="Shape 25"/>
        <p:cNvGrpSpPr/>
        <p:nvPr/>
      </p:nvGrpSpPr>
      <p:grpSpPr>
        <a:xfrm>
          <a:off x="0" y="0"/>
          <a:ext cx="0" cy="0"/>
          <a:chOff x="0" y="0"/>
          <a:chExt cx="0" cy="0"/>
        </a:xfrm>
      </p:grpSpPr>
      <p:sp>
        <p:nvSpPr>
          <p:cNvPr id="26" name="Google Shape;26;p6"/>
          <p:cNvSpPr txBox="1"/>
          <p:nvPr>
            <p:ph type="title"/>
          </p:nvPr>
        </p:nvSpPr>
        <p:spPr>
          <a:xfrm>
            <a:off x="311700" y="778699"/>
            <a:ext cx="8520600" cy="6888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7" name="Google Shape;27;p6"/>
          <p:cNvSpPr txBox="1"/>
          <p:nvPr>
            <p:ph idx="1" type="body"/>
          </p:nvPr>
        </p:nvSpPr>
        <p:spPr>
          <a:xfrm>
            <a:off x="311700" y="1539650"/>
            <a:ext cx="3999900" cy="70722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8" name="Google Shape;28;p6"/>
          <p:cNvSpPr txBox="1"/>
          <p:nvPr>
            <p:ph idx="2" type="body"/>
          </p:nvPr>
        </p:nvSpPr>
        <p:spPr>
          <a:xfrm>
            <a:off x="4832400" y="1539650"/>
            <a:ext cx="3999900" cy="70722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 name="Shape 29"/>
        <p:cNvGrpSpPr/>
        <p:nvPr/>
      </p:nvGrpSpPr>
      <p:grpSpPr>
        <a:xfrm>
          <a:off x="0" y="0"/>
          <a:ext cx="0" cy="0"/>
          <a:chOff x="0" y="0"/>
          <a:chExt cx="0" cy="0"/>
        </a:xfrm>
      </p:grpSpPr>
      <p:sp>
        <p:nvSpPr>
          <p:cNvPr id="30" name="Google Shape;30;p7"/>
          <p:cNvSpPr txBox="1"/>
          <p:nvPr>
            <p:ph type="title"/>
          </p:nvPr>
        </p:nvSpPr>
        <p:spPr>
          <a:xfrm>
            <a:off x="311700" y="778699"/>
            <a:ext cx="8520600" cy="635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1" name="Google Shape;31;p7"/>
          <p:cNvSpPr txBox="1"/>
          <p:nvPr>
            <p:ph idx="12" type="sldNum"/>
          </p:nvPr>
        </p:nvSpPr>
        <p:spPr>
          <a:xfrm>
            <a:off x="8497999" y="8204303"/>
            <a:ext cx="548700" cy="6888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f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32" name="Shape 32"/>
        <p:cNvGrpSpPr/>
        <p:nvPr/>
      </p:nvGrpSpPr>
      <p:grpSpPr>
        <a:xfrm>
          <a:off x="0" y="0"/>
          <a:ext cx="0" cy="0"/>
          <a:chOff x="0" y="0"/>
          <a:chExt cx="0" cy="0"/>
        </a:xfrm>
      </p:grpSpPr>
      <p:sp>
        <p:nvSpPr>
          <p:cNvPr id="33" name="Google Shape;33;p8"/>
          <p:cNvSpPr txBox="1"/>
          <p:nvPr>
            <p:ph type="title"/>
          </p:nvPr>
        </p:nvSpPr>
        <p:spPr>
          <a:xfrm>
            <a:off x="490250" y="920997"/>
            <a:ext cx="5618700" cy="71580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1pPr>
            <a:lvl2pPr lvl="1">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2pPr>
            <a:lvl3pPr lvl="2">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3pPr>
            <a:lvl4pPr lvl="3">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4pPr>
            <a:lvl5pPr lvl="4">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5pPr>
            <a:lvl6pPr lvl="5">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6pPr>
            <a:lvl7pPr lvl="6">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7pPr>
            <a:lvl8pPr lvl="7">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8pPr>
            <a:lvl9pPr lvl="8">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9pPr>
          </a:lstStyle>
          <a:p/>
        </p:txBody>
      </p:sp>
      <p:sp>
        <p:nvSpPr>
          <p:cNvPr id="34" name="Google Shape;34;p8"/>
          <p:cNvSpPr txBox="1"/>
          <p:nvPr>
            <p:ph idx="12" type="sldNum"/>
          </p:nvPr>
        </p:nvSpPr>
        <p:spPr>
          <a:xfrm>
            <a:off x="8497999" y="8204303"/>
            <a:ext cx="548700" cy="688800"/>
          </a:xfrm>
          <a:prstGeom prst="rect">
            <a:avLst/>
          </a:prstGeom>
          <a:noFill/>
          <a:ln>
            <a:noFill/>
          </a:ln>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l">
              <a:spcBef>
                <a:spcPts val="0"/>
              </a:spcBef>
              <a:spcAft>
                <a:spcPts val="0"/>
              </a:spcAft>
              <a:buNone/>
            </a:pPr>
            <a:fld id="{00000000-1234-1234-1234-123412341234}" type="slidenum">
              <a:rPr lang="f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31"/>
            <a:ext cx="4572000" cy="9000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7" name="Google Shape;37;p9"/>
          <p:cNvCxnSpPr/>
          <p:nvPr/>
        </p:nvCxnSpPr>
        <p:spPr>
          <a:xfrm>
            <a:off x="5029675" y="7866142"/>
            <a:ext cx="468300" cy="0"/>
          </a:xfrm>
          <a:prstGeom prst="straightConnector1">
            <a:avLst/>
          </a:prstGeom>
          <a:noFill/>
          <a:ln cap="flat" cmpd="sng" w="19050">
            <a:solidFill>
              <a:schemeClr val="dk2"/>
            </a:solidFill>
            <a:prstDash val="solid"/>
            <a:round/>
            <a:headEnd len="sm" w="sm" type="none"/>
            <a:tailEnd len="sm" w="sm" type="none"/>
          </a:ln>
        </p:spPr>
      </p:cxnSp>
      <p:sp>
        <p:nvSpPr>
          <p:cNvPr id="38" name="Google Shape;38;p9"/>
          <p:cNvSpPr txBox="1"/>
          <p:nvPr>
            <p:ph type="title"/>
          </p:nvPr>
        </p:nvSpPr>
        <p:spPr>
          <a:xfrm>
            <a:off x="265500" y="1892695"/>
            <a:ext cx="4045200" cy="31254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9" name="Google Shape;39;p9"/>
          <p:cNvSpPr txBox="1"/>
          <p:nvPr>
            <p:ph idx="1" type="subTitle"/>
          </p:nvPr>
        </p:nvSpPr>
        <p:spPr>
          <a:xfrm>
            <a:off x="265500" y="5111813"/>
            <a:ext cx="4045200" cy="23544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0" name="Google Shape;40;p9"/>
          <p:cNvSpPr txBox="1"/>
          <p:nvPr>
            <p:ph idx="2" type="body"/>
          </p:nvPr>
        </p:nvSpPr>
        <p:spPr>
          <a:xfrm>
            <a:off x="4939500" y="1267192"/>
            <a:ext cx="3837000" cy="64656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highlight>
                  <a:schemeClr val="lt1"/>
                </a:highlight>
              </a:defRPr>
            </a:lvl1pPr>
            <a:lvl2pPr indent="-317500" lvl="1" marL="914400">
              <a:spcBef>
                <a:spcPts val="0"/>
              </a:spcBef>
              <a:spcAft>
                <a:spcPts val="0"/>
              </a:spcAft>
              <a:buSzPts val="1400"/>
              <a:buChar char="○"/>
              <a:defRPr>
                <a:highlight>
                  <a:schemeClr val="lt1"/>
                </a:highlight>
              </a:defRPr>
            </a:lvl2pPr>
            <a:lvl3pPr indent="-317500" lvl="2" marL="1371600">
              <a:spcBef>
                <a:spcPts val="0"/>
              </a:spcBef>
              <a:spcAft>
                <a:spcPts val="0"/>
              </a:spcAft>
              <a:buSzPts val="1400"/>
              <a:buChar char="■"/>
              <a:defRPr>
                <a:highlight>
                  <a:schemeClr val="lt1"/>
                </a:highlight>
              </a:defRPr>
            </a:lvl3pPr>
            <a:lvl4pPr indent="-317500" lvl="3" marL="1828800">
              <a:spcBef>
                <a:spcPts val="0"/>
              </a:spcBef>
              <a:spcAft>
                <a:spcPts val="0"/>
              </a:spcAft>
              <a:buSzPts val="1400"/>
              <a:buChar char="●"/>
              <a:defRPr>
                <a:highlight>
                  <a:schemeClr val="lt1"/>
                </a:highlight>
              </a:defRPr>
            </a:lvl4pPr>
            <a:lvl5pPr indent="-317500" lvl="4" marL="2286000">
              <a:spcBef>
                <a:spcPts val="0"/>
              </a:spcBef>
              <a:spcAft>
                <a:spcPts val="0"/>
              </a:spcAft>
              <a:buSzPts val="1400"/>
              <a:buChar char="○"/>
              <a:defRPr>
                <a:highlight>
                  <a:schemeClr val="lt1"/>
                </a:highlight>
              </a:defRPr>
            </a:lvl5pPr>
            <a:lvl6pPr indent="-317500" lvl="5" marL="2743200">
              <a:spcBef>
                <a:spcPts val="0"/>
              </a:spcBef>
              <a:spcAft>
                <a:spcPts val="0"/>
              </a:spcAft>
              <a:buSzPts val="1400"/>
              <a:buChar char="■"/>
              <a:defRPr>
                <a:highlight>
                  <a:schemeClr val="lt1"/>
                </a:highlight>
              </a:defRPr>
            </a:lvl6pPr>
            <a:lvl7pPr indent="-317500" lvl="6" marL="3200400">
              <a:spcBef>
                <a:spcPts val="0"/>
              </a:spcBef>
              <a:spcAft>
                <a:spcPts val="0"/>
              </a:spcAft>
              <a:buSzPts val="1400"/>
              <a:buChar char="●"/>
              <a:defRPr>
                <a:highlight>
                  <a:schemeClr val="lt1"/>
                </a:highlight>
              </a:defRPr>
            </a:lvl7pPr>
            <a:lvl8pPr indent="-317500" lvl="7" marL="3657600">
              <a:spcBef>
                <a:spcPts val="0"/>
              </a:spcBef>
              <a:spcAft>
                <a:spcPts val="0"/>
              </a:spcAft>
              <a:buSzPts val="1400"/>
              <a:buChar char="○"/>
              <a:defRPr>
                <a:highlight>
                  <a:schemeClr val="lt1"/>
                </a:highlight>
              </a:defRPr>
            </a:lvl8pPr>
            <a:lvl9pPr indent="-317500" lvl="8" marL="4114800">
              <a:spcBef>
                <a:spcPts val="0"/>
              </a:spcBef>
              <a:spcAft>
                <a:spcPts val="0"/>
              </a:spcAft>
              <a:buSzPts val="1400"/>
              <a:buChar char="■"/>
              <a:defRPr>
                <a:highlight>
                  <a:schemeClr val="lt1"/>
                </a:highlight>
              </a:defRPr>
            </a:lvl9pPr>
          </a:lstStyle>
          <a:p/>
        </p:txBody>
      </p:sp>
      <p:sp>
        <p:nvSpPr>
          <p:cNvPr id="41" name="Google Shape;41;p9"/>
          <p:cNvSpPr txBox="1"/>
          <p:nvPr>
            <p:ph idx="12" type="sldNum"/>
          </p:nvPr>
        </p:nvSpPr>
        <p:spPr>
          <a:xfrm>
            <a:off x="8497999" y="8204303"/>
            <a:ext cx="548700" cy="6888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f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2" name="Shape 42"/>
        <p:cNvGrpSpPr/>
        <p:nvPr/>
      </p:nvGrpSpPr>
      <p:grpSpPr>
        <a:xfrm>
          <a:off x="0" y="0"/>
          <a:ext cx="0" cy="0"/>
          <a:chOff x="0" y="0"/>
          <a:chExt cx="0" cy="0"/>
        </a:xfrm>
      </p:grpSpPr>
      <p:sp>
        <p:nvSpPr>
          <p:cNvPr id="43" name="Google Shape;43;p10"/>
          <p:cNvSpPr txBox="1"/>
          <p:nvPr>
            <p:ph idx="1" type="body"/>
          </p:nvPr>
        </p:nvSpPr>
        <p:spPr>
          <a:xfrm>
            <a:off x="311700" y="7402581"/>
            <a:ext cx="5998800" cy="10587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highlight>
                  <a:schemeClr val="dk1"/>
                </a:highlight>
              </a:defRPr>
            </a:lvl1pPr>
          </a:lstStyle>
          <a:p/>
        </p:txBody>
      </p:sp>
      <p:sp>
        <p:nvSpPr>
          <p:cNvPr id="44" name="Google Shape;44;p10"/>
          <p:cNvSpPr txBox="1"/>
          <p:nvPr>
            <p:ph idx="12" type="sldNum"/>
          </p:nvPr>
        </p:nvSpPr>
        <p:spPr>
          <a:xfrm>
            <a:off x="8497999" y="8204303"/>
            <a:ext cx="548700" cy="6888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f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theme" Target="../theme/theme2.xml"/><Relationship Id="rId10" Type="http://schemas.openxmlformats.org/officeDocument/2006/relationships/slideLayout" Target="../slideLayouts/slideLayout10.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pop">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778699"/>
            <a:ext cx="8520600" cy="6234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1pPr>
            <a:lvl2pPr lvl="1">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2pPr>
            <a:lvl3pPr lvl="2">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3pPr>
            <a:lvl4pPr lvl="3">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4pPr>
            <a:lvl5pPr lvl="4">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5pPr>
            <a:lvl6pPr lvl="5">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6pPr>
            <a:lvl7pPr lvl="6">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7pPr>
            <a:lvl8pPr lvl="7">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8pPr>
            <a:lvl9pPr lvl="8">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9pPr>
          </a:lstStyle>
          <a:p/>
        </p:txBody>
      </p:sp>
      <p:sp>
        <p:nvSpPr>
          <p:cNvPr id="7" name="Google Shape;7;p1"/>
          <p:cNvSpPr txBox="1"/>
          <p:nvPr>
            <p:ph idx="1" type="body"/>
          </p:nvPr>
        </p:nvSpPr>
        <p:spPr>
          <a:xfrm>
            <a:off x="311700" y="1489575"/>
            <a:ext cx="8520600" cy="72852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Playfair Display"/>
              <a:buChar char="●"/>
              <a:defRPr sz="1800">
                <a:solidFill>
                  <a:schemeClr val="dk2"/>
                </a:solidFill>
                <a:latin typeface="Playfair Display"/>
                <a:ea typeface="Playfair Display"/>
                <a:cs typeface="Playfair Display"/>
                <a:sym typeface="Playfair Display"/>
              </a:defRPr>
            </a:lvl1pPr>
            <a:lvl2pPr indent="-317500" lvl="1" marL="914400">
              <a:lnSpc>
                <a:spcPct val="115000"/>
              </a:lnSpc>
              <a:spcBef>
                <a:spcPts val="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2pPr>
            <a:lvl3pPr indent="-317500" lvl="2" marL="1371600">
              <a:lnSpc>
                <a:spcPct val="115000"/>
              </a:lnSpc>
              <a:spcBef>
                <a:spcPts val="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3pPr>
            <a:lvl4pPr indent="-317500" lvl="3" marL="1828800">
              <a:lnSpc>
                <a:spcPct val="115000"/>
              </a:lnSpc>
              <a:spcBef>
                <a:spcPts val="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4pPr>
            <a:lvl5pPr indent="-317500" lvl="4" marL="2286000">
              <a:lnSpc>
                <a:spcPct val="115000"/>
              </a:lnSpc>
              <a:spcBef>
                <a:spcPts val="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5pPr>
            <a:lvl6pPr indent="-317500" lvl="5" marL="2743200">
              <a:lnSpc>
                <a:spcPct val="115000"/>
              </a:lnSpc>
              <a:spcBef>
                <a:spcPts val="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6pPr>
            <a:lvl7pPr indent="-317500" lvl="6" marL="3200400">
              <a:lnSpc>
                <a:spcPct val="115000"/>
              </a:lnSpc>
              <a:spcBef>
                <a:spcPts val="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7pPr>
            <a:lvl8pPr indent="-317500" lvl="7" marL="3657600">
              <a:lnSpc>
                <a:spcPct val="115000"/>
              </a:lnSpc>
              <a:spcBef>
                <a:spcPts val="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8pPr>
            <a:lvl9pPr indent="-317500" lvl="8" marL="4114800">
              <a:lnSpc>
                <a:spcPct val="115000"/>
              </a:lnSpc>
              <a:spcBef>
                <a:spcPts val="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2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1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2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3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1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1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image" Target="../media/image2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image" Target="../media/image1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 Id="rId3" Type="http://schemas.openxmlformats.org/officeDocument/2006/relationships/image" Target="../media/image3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 Id="rId3" Type="http://schemas.openxmlformats.org/officeDocument/2006/relationships/image" Target="../media/image2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 Id="rId3" Type="http://schemas.openxmlformats.org/officeDocument/2006/relationships/image" Target="../media/image2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 Id="rId3" Type="http://schemas.openxmlformats.org/officeDocument/2006/relationships/image" Target="../media/image1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 Id="rId3" Type="http://schemas.openxmlformats.org/officeDocument/2006/relationships/image" Target="../media/image2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8.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 Id="rId3" Type="http://schemas.openxmlformats.org/officeDocument/2006/relationships/image" Target="../media/image40.png"/><Relationship Id="rId4" Type="http://schemas.openxmlformats.org/officeDocument/2006/relationships/image" Target="../media/image38.png"/><Relationship Id="rId5" Type="http://schemas.openxmlformats.org/officeDocument/2006/relationships/image" Target="../media/image31.png"/><Relationship Id="rId6" Type="http://schemas.openxmlformats.org/officeDocument/2006/relationships/image" Target="../media/image3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 Id="rId3" Type="http://schemas.openxmlformats.org/officeDocument/2006/relationships/image" Target="../media/image4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4.xml"/><Relationship Id="rId3" Type="http://schemas.openxmlformats.org/officeDocument/2006/relationships/image" Target="../media/image2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5.xml"/><Relationship Id="rId3" Type="http://schemas.openxmlformats.org/officeDocument/2006/relationships/image" Target="../media/image2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7.xml"/><Relationship Id="rId3" Type="http://schemas.openxmlformats.org/officeDocument/2006/relationships/image" Target="../media/image3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8.xml"/><Relationship Id="rId3" Type="http://schemas.openxmlformats.org/officeDocument/2006/relationships/image" Target="../media/image3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9.xml"/><Relationship Id="rId3" Type="http://schemas.openxmlformats.org/officeDocument/2006/relationships/image" Target="../media/image3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3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3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0" name="Shape 50"/>
        <p:cNvGrpSpPr/>
        <p:nvPr/>
      </p:nvGrpSpPr>
      <p:grpSpPr>
        <a:xfrm>
          <a:off x="0" y="0"/>
          <a:ext cx="0" cy="0"/>
          <a:chOff x="0" y="0"/>
          <a:chExt cx="0" cy="0"/>
        </a:xfrm>
      </p:grpSpPr>
      <p:sp>
        <p:nvSpPr>
          <p:cNvPr id="51" name="Google Shape;51;p12"/>
          <p:cNvSpPr txBox="1"/>
          <p:nvPr>
            <p:ph type="ctrTitle"/>
          </p:nvPr>
        </p:nvSpPr>
        <p:spPr>
          <a:xfrm>
            <a:off x="308475" y="5060061"/>
            <a:ext cx="8455500" cy="3756300"/>
          </a:xfrm>
          <a:prstGeom prst="rect">
            <a:avLst/>
          </a:prstGeom>
          <a:noFill/>
        </p:spPr>
        <p:txBody>
          <a:bodyPr anchorCtr="0" anchor="ctr" bIns="91425" lIns="91425" spcFirstLastPara="1" rIns="91425" wrap="square" tIns="91425">
            <a:normAutofit/>
          </a:bodyPr>
          <a:lstStyle/>
          <a:p>
            <a:pPr indent="0" lvl="0" marL="0" rtl="0" algn="ctr">
              <a:spcBef>
                <a:spcPts val="0"/>
              </a:spcBef>
              <a:spcAft>
                <a:spcPts val="0"/>
              </a:spcAft>
              <a:buNone/>
            </a:pPr>
            <a:r>
              <a:rPr lang="fr"/>
              <a:t>Analyse fonctionnelle</a:t>
            </a:r>
            <a:endParaRPr/>
          </a:p>
        </p:txBody>
      </p:sp>
      <p:sp>
        <p:nvSpPr>
          <p:cNvPr id="52" name="Google Shape;52;p12"/>
          <p:cNvSpPr txBox="1"/>
          <p:nvPr>
            <p:ph idx="1" type="subTitle"/>
          </p:nvPr>
        </p:nvSpPr>
        <p:spPr>
          <a:xfrm>
            <a:off x="122475" y="217017"/>
            <a:ext cx="4910100" cy="10110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fr"/>
              <a:t>PROJET web transactionnel</a:t>
            </a:r>
            <a:endParaRPr/>
          </a:p>
        </p:txBody>
      </p:sp>
      <p:sp>
        <p:nvSpPr>
          <p:cNvPr id="53" name="Google Shape;53;p12"/>
          <p:cNvSpPr txBox="1"/>
          <p:nvPr/>
        </p:nvSpPr>
        <p:spPr>
          <a:xfrm>
            <a:off x="1419475" y="8083175"/>
            <a:ext cx="6455700" cy="692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sz="3300">
                <a:solidFill>
                  <a:srgbClr val="6FA8DC"/>
                </a:solidFill>
                <a:latin typeface="Playfair Display"/>
                <a:ea typeface="Playfair Display"/>
                <a:cs typeface="Playfair Display"/>
                <a:sym typeface="Playfair Display"/>
              </a:rPr>
              <a:t>Arbre du savoir</a:t>
            </a:r>
            <a:endParaRPr b="1" sz="3300">
              <a:solidFill>
                <a:srgbClr val="6FA8DC"/>
              </a:solidFill>
              <a:latin typeface="Playfair Display"/>
              <a:ea typeface="Playfair Display"/>
              <a:cs typeface="Playfair Display"/>
              <a:sym typeface="Playfair Display"/>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2CC"/>
        </a:solidFill>
      </p:bgPr>
    </p:bg>
    <p:spTree>
      <p:nvGrpSpPr>
        <p:cNvPr id="120" name="Shape 120"/>
        <p:cNvGrpSpPr/>
        <p:nvPr/>
      </p:nvGrpSpPr>
      <p:grpSpPr>
        <a:xfrm>
          <a:off x="0" y="0"/>
          <a:ext cx="0" cy="0"/>
          <a:chOff x="0" y="0"/>
          <a:chExt cx="0" cy="0"/>
        </a:xfrm>
      </p:grpSpPr>
      <p:sp>
        <p:nvSpPr>
          <p:cNvPr id="121" name="Google Shape;121;p21"/>
          <p:cNvSpPr txBox="1"/>
          <p:nvPr>
            <p:ph type="title"/>
          </p:nvPr>
        </p:nvSpPr>
        <p:spPr>
          <a:xfrm>
            <a:off x="311700" y="245299"/>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t>Page d’authentification</a:t>
            </a:r>
            <a:endParaRPr/>
          </a:p>
        </p:txBody>
      </p:sp>
      <p:sp>
        <p:nvSpPr>
          <p:cNvPr id="122" name="Google Shape;122;p21"/>
          <p:cNvSpPr txBox="1"/>
          <p:nvPr/>
        </p:nvSpPr>
        <p:spPr>
          <a:xfrm>
            <a:off x="389200" y="1012525"/>
            <a:ext cx="8438100" cy="8055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lang="fr" sz="1050">
                <a:solidFill>
                  <a:srgbClr val="1F2328"/>
                </a:solidFill>
                <a:highlight>
                  <a:schemeClr val="lt1"/>
                </a:highlight>
              </a:rPr>
              <a:t>L'utilisateur clique sur “Authentification” ou “Inscription” .</a:t>
            </a:r>
            <a:r>
              <a:rPr lang="fr" sz="1050">
                <a:solidFill>
                  <a:srgbClr val="1F2328"/>
                </a:solidFill>
                <a:highlight>
                  <a:srgbClr val="FFFFFF"/>
                </a:highlight>
              </a:rPr>
              <a:t>L'utilisateur doit sur cette page saisir son mot de passe et son mail afin de se connecter à son compte ; ainsi qu'un bouton pour valider. Ou bien </a:t>
            </a:r>
            <a:r>
              <a:rPr lang="fr" sz="1050">
                <a:solidFill>
                  <a:srgbClr val="1F2328"/>
                </a:solidFill>
                <a:highlight>
                  <a:schemeClr val="lt1"/>
                </a:highlight>
              </a:rPr>
              <a:t>l</a:t>
            </a:r>
            <a:r>
              <a:rPr lang="fr" sz="1050">
                <a:solidFill>
                  <a:srgbClr val="1F2328"/>
                </a:solidFill>
                <a:highlight>
                  <a:schemeClr val="lt1"/>
                </a:highlight>
              </a:rPr>
              <a:t>'utilisateur voit sur cette page différents champs a saisir ; ainsi qu'un bouton pour valider.</a:t>
            </a:r>
            <a:endParaRPr sz="1050">
              <a:solidFill>
                <a:srgbClr val="1F2328"/>
              </a:solidFill>
              <a:highlight>
                <a:srgbClr val="FFFFFF"/>
              </a:highlight>
            </a:endParaRPr>
          </a:p>
          <a:p>
            <a:pPr indent="0" lvl="0" marL="0" rtl="0" algn="l">
              <a:spcBef>
                <a:spcPts val="0"/>
              </a:spcBef>
              <a:spcAft>
                <a:spcPts val="0"/>
              </a:spcAft>
              <a:buNone/>
            </a:pPr>
            <a:r>
              <a:rPr lang="fr" sz="1050">
                <a:solidFill>
                  <a:srgbClr val="1F2328"/>
                </a:solidFill>
                <a:highlight>
                  <a:srgbClr val="FFFFFF"/>
                </a:highlight>
              </a:rPr>
              <a:t>Si les informations correspondent a un client, l'utilisateur sera connecter ou inscrit sinon un message d'erreur sera afficher.</a:t>
            </a:r>
            <a:endParaRPr sz="1050">
              <a:solidFill>
                <a:srgbClr val="1F2328"/>
              </a:solidFill>
              <a:highlight>
                <a:srgbClr val="FFFFFF"/>
              </a:highlight>
            </a:endParaRPr>
          </a:p>
        </p:txBody>
      </p:sp>
      <p:sp>
        <p:nvSpPr>
          <p:cNvPr id="123" name="Google Shape;123;p21"/>
          <p:cNvSpPr txBox="1"/>
          <p:nvPr>
            <p:ph type="title"/>
          </p:nvPr>
        </p:nvSpPr>
        <p:spPr>
          <a:xfrm>
            <a:off x="311700" y="8398699"/>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highlight>
                  <a:srgbClr val="C6D9F1"/>
                </a:highlight>
              </a:rPr>
              <a:t>Loris Hourriere</a:t>
            </a:r>
            <a:endParaRPr>
              <a:highlight>
                <a:srgbClr val="C6D9F1"/>
              </a:highlight>
            </a:endParaRPr>
          </a:p>
        </p:txBody>
      </p:sp>
      <p:sp>
        <p:nvSpPr>
          <p:cNvPr id="124" name="Google Shape;124;p21"/>
          <p:cNvSpPr txBox="1"/>
          <p:nvPr>
            <p:ph type="title"/>
          </p:nvPr>
        </p:nvSpPr>
        <p:spPr>
          <a:xfrm>
            <a:off x="311700" y="245299"/>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t>Authentification et Inscription</a:t>
            </a:r>
            <a:endParaRPr/>
          </a:p>
        </p:txBody>
      </p:sp>
      <p:pic>
        <p:nvPicPr>
          <p:cNvPr id="125" name="Google Shape;125;p21"/>
          <p:cNvPicPr preferRelativeResize="0"/>
          <p:nvPr/>
        </p:nvPicPr>
        <p:blipFill>
          <a:blip r:embed="rId3">
            <a:alphaModFix/>
          </a:blip>
          <a:stretch>
            <a:fillRect/>
          </a:stretch>
        </p:blipFill>
        <p:spPr>
          <a:xfrm>
            <a:off x="152400" y="2235624"/>
            <a:ext cx="8839200" cy="574548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2CC"/>
        </a:solidFill>
      </p:bgPr>
    </p:bg>
    <p:spTree>
      <p:nvGrpSpPr>
        <p:cNvPr id="129" name="Shape 129"/>
        <p:cNvGrpSpPr/>
        <p:nvPr/>
      </p:nvGrpSpPr>
      <p:grpSpPr>
        <a:xfrm>
          <a:off x="0" y="0"/>
          <a:ext cx="0" cy="0"/>
          <a:chOff x="0" y="0"/>
          <a:chExt cx="0" cy="0"/>
        </a:xfrm>
      </p:grpSpPr>
      <p:sp>
        <p:nvSpPr>
          <p:cNvPr id="130" name="Google Shape;130;p22"/>
          <p:cNvSpPr txBox="1"/>
          <p:nvPr>
            <p:ph type="title"/>
          </p:nvPr>
        </p:nvSpPr>
        <p:spPr>
          <a:xfrm>
            <a:off x="311700" y="245299"/>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t>Page profil</a:t>
            </a:r>
            <a:endParaRPr/>
          </a:p>
        </p:txBody>
      </p:sp>
      <p:sp>
        <p:nvSpPr>
          <p:cNvPr id="131" name="Google Shape;131;p22"/>
          <p:cNvSpPr txBox="1"/>
          <p:nvPr/>
        </p:nvSpPr>
        <p:spPr>
          <a:xfrm>
            <a:off x="389200" y="1012525"/>
            <a:ext cx="8438100" cy="8055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050">
                <a:solidFill>
                  <a:srgbClr val="1F2328"/>
                </a:solidFill>
                <a:highlight>
                  <a:srgbClr val="FFFFFF"/>
                </a:highlight>
              </a:rPr>
              <a:t>L'utilisateur voit sur cette page les différentes informations qu'il a renseigné au moment de son inscription. Il peut modifier toutes ses informations.</a:t>
            </a:r>
            <a:endParaRPr sz="1050">
              <a:solidFill>
                <a:srgbClr val="1F2328"/>
              </a:solidFill>
              <a:highlight>
                <a:srgbClr val="FFFFFF"/>
              </a:highlight>
            </a:endParaRPr>
          </a:p>
        </p:txBody>
      </p:sp>
      <p:sp>
        <p:nvSpPr>
          <p:cNvPr id="132" name="Google Shape;132;p22"/>
          <p:cNvSpPr txBox="1"/>
          <p:nvPr>
            <p:ph type="title"/>
          </p:nvPr>
        </p:nvSpPr>
        <p:spPr>
          <a:xfrm>
            <a:off x="311700" y="8398699"/>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highlight>
                  <a:srgbClr val="C6D9F1"/>
                </a:highlight>
              </a:rPr>
              <a:t>Nolan Tessier</a:t>
            </a:r>
            <a:endParaRPr>
              <a:highlight>
                <a:srgbClr val="C6D9F1"/>
              </a:highlight>
            </a:endParaRPr>
          </a:p>
        </p:txBody>
      </p:sp>
      <p:pic>
        <p:nvPicPr>
          <p:cNvPr id="133" name="Google Shape;133;p22"/>
          <p:cNvPicPr preferRelativeResize="0"/>
          <p:nvPr/>
        </p:nvPicPr>
        <p:blipFill>
          <a:blip r:embed="rId3">
            <a:alphaModFix/>
          </a:blip>
          <a:stretch>
            <a:fillRect/>
          </a:stretch>
        </p:blipFill>
        <p:spPr>
          <a:xfrm>
            <a:off x="152400" y="1970425"/>
            <a:ext cx="8839200" cy="574548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2CC"/>
        </a:solidFill>
      </p:bgPr>
    </p:bg>
    <p:spTree>
      <p:nvGrpSpPr>
        <p:cNvPr id="137" name="Shape 137"/>
        <p:cNvGrpSpPr/>
        <p:nvPr/>
      </p:nvGrpSpPr>
      <p:grpSpPr>
        <a:xfrm>
          <a:off x="0" y="0"/>
          <a:ext cx="0" cy="0"/>
          <a:chOff x="0" y="0"/>
          <a:chExt cx="0" cy="0"/>
        </a:xfrm>
      </p:grpSpPr>
      <p:sp>
        <p:nvSpPr>
          <p:cNvPr id="138" name="Google Shape;138;p23"/>
          <p:cNvSpPr txBox="1"/>
          <p:nvPr>
            <p:ph type="title"/>
          </p:nvPr>
        </p:nvSpPr>
        <p:spPr>
          <a:xfrm>
            <a:off x="311700" y="245299"/>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t>Page panier</a:t>
            </a:r>
            <a:endParaRPr/>
          </a:p>
        </p:txBody>
      </p:sp>
      <p:sp>
        <p:nvSpPr>
          <p:cNvPr id="139" name="Google Shape;139;p23"/>
          <p:cNvSpPr txBox="1"/>
          <p:nvPr/>
        </p:nvSpPr>
        <p:spPr>
          <a:xfrm>
            <a:off x="389200" y="1012525"/>
            <a:ext cx="8438100" cy="8055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2"/>
              </a:buClr>
              <a:buSzPts val="1100"/>
              <a:buFont typeface="Arial"/>
              <a:buNone/>
            </a:pPr>
            <a:r>
              <a:rPr lang="fr" sz="1050">
                <a:solidFill>
                  <a:srgbClr val="1F2328"/>
                </a:solidFill>
                <a:highlight>
                  <a:srgbClr val="FFFFFF"/>
                </a:highlight>
              </a:rPr>
              <a:t>L'utilisateur voit tous les produits qu'il a sélectionné avec le prix individuel, le prix total et la quantité de chaque produit . De plus il sera possible pour l'utilisateur de supprimer un article du panier au d'ajuster la quantité. En dessous de toutes ces informations, il y aura un bouton pour se rendre à la page de paiement. Depuis cette page, il y aura également un accès au menu général de l'application.</a:t>
            </a:r>
            <a:endParaRPr sz="1050">
              <a:solidFill>
                <a:srgbClr val="1F2328"/>
              </a:solidFill>
              <a:highlight>
                <a:srgbClr val="FFFFFF"/>
              </a:highlight>
            </a:endParaRPr>
          </a:p>
          <a:p>
            <a:pPr indent="0" lvl="0" marL="0" rtl="0" algn="l">
              <a:lnSpc>
                <a:spcPct val="115000"/>
              </a:lnSpc>
              <a:spcBef>
                <a:spcPts val="1200"/>
              </a:spcBef>
              <a:spcAft>
                <a:spcPts val="0"/>
              </a:spcAft>
              <a:buClr>
                <a:schemeClr val="dk2"/>
              </a:buClr>
              <a:buSzPts val="1100"/>
              <a:buFont typeface="Arial"/>
              <a:buNone/>
            </a:pPr>
            <a:r>
              <a:t/>
            </a:r>
            <a:endParaRPr sz="1100">
              <a:solidFill>
                <a:schemeClr val="dk2"/>
              </a:solidFill>
            </a:endParaRPr>
          </a:p>
          <a:p>
            <a:pPr indent="0" lvl="0" marL="0" rtl="0" algn="l">
              <a:spcBef>
                <a:spcPts val="0"/>
              </a:spcBef>
              <a:spcAft>
                <a:spcPts val="0"/>
              </a:spcAft>
              <a:buNone/>
            </a:pPr>
            <a:r>
              <a:t/>
            </a:r>
            <a:endParaRPr sz="1050">
              <a:solidFill>
                <a:srgbClr val="1F2328"/>
              </a:solidFill>
              <a:highlight>
                <a:srgbClr val="FFFFFF"/>
              </a:highlight>
            </a:endParaRPr>
          </a:p>
        </p:txBody>
      </p:sp>
      <p:sp>
        <p:nvSpPr>
          <p:cNvPr id="140" name="Google Shape;140;p23"/>
          <p:cNvSpPr txBox="1"/>
          <p:nvPr>
            <p:ph type="title"/>
          </p:nvPr>
        </p:nvSpPr>
        <p:spPr>
          <a:xfrm>
            <a:off x="311700" y="8398699"/>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highlight>
                  <a:srgbClr val="C6D9F1"/>
                </a:highlight>
              </a:rPr>
              <a:t>Nolan Tessier</a:t>
            </a:r>
            <a:endParaRPr>
              <a:highlight>
                <a:srgbClr val="C6D9F1"/>
              </a:highlight>
            </a:endParaRPr>
          </a:p>
        </p:txBody>
      </p:sp>
      <p:pic>
        <p:nvPicPr>
          <p:cNvPr id="141" name="Google Shape;141;p23"/>
          <p:cNvPicPr preferRelativeResize="0"/>
          <p:nvPr/>
        </p:nvPicPr>
        <p:blipFill>
          <a:blip r:embed="rId3">
            <a:alphaModFix/>
          </a:blip>
          <a:stretch>
            <a:fillRect/>
          </a:stretch>
        </p:blipFill>
        <p:spPr>
          <a:xfrm>
            <a:off x="152400" y="1970425"/>
            <a:ext cx="8839200" cy="574548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2CC"/>
        </a:solidFill>
      </p:bgPr>
    </p:bg>
    <p:spTree>
      <p:nvGrpSpPr>
        <p:cNvPr id="145" name="Shape 145"/>
        <p:cNvGrpSpPr/>
        <p:nvPr/>
      </p:nvGrpSpPr>
      <p:grpSpPr>
        <a:xfrm>
          <a:off x="0" y="0"/>
          <a:ext cx="0" cy="0"/>
          <a:chOff x="0" y="0"/>
          <a:chExt cx="0" cy="0"/>
        </a:xfrm>
      </p:grpSpPr>
      <p:sp>
        <p:nvSpPr>
          <p:cNvPr id="146" name="Google Shape;146;p24"/>
          <p:cNvSpPr txBox="1"/>
          <p:nvPr>
            <p:ph type="title"/>
          </p:nvPr>
        </p:nvSpPr>
        <p:spPr>
          <a:xfrm>
            <a:off x="311700" y="245299"/>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t>Page de paiement</a:t>
            </a:r>
            <a:endParaRPr/>
          </a:p>
        </p:txBody>
      </p:sp>
      <p:sp>
        <p:nvSpPr>
          <p:cNvPr id="147" name="Google Shape;147;p24"/>
          <p:cNvSpPr txBox="1"/>
          <p:nvPr/>
        </p:nvSpPr>
        <p:spPr>
          <a:xfrm>
            <a:off x="389200" y="1012525"/>
            <a:ext cx="8438100" cy="8055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fr" sz="1050">
                <a:solidFill>
                  <a:srgbClr val="1F2328"/>
                </a:solidFill>
                <a:highlight>
                  <a:srgbClr val="FFFFFF"/>
                </a:highlight>
              </a:rPr>
              <a:t>L'utilisateur voit sur cette page le sous total de sa commande ainsi que le nombre total d'articles commandés. Il voit également plusieurs champs à compléter : adresse mail ; nom complet ; pays ou région ; adresse ; numéro de carte ; date d'expiration de la carte ; CVV. Enfin il peut voir un bouton "payer".</a:t>
            </a:r>
            <a:endParaRPr sz="1050">
              <a:solidFill>
                <a:srgbClr val="1F2328"/>
              </a:solidFill>
              <a:highlight>
                <a:srgbClr val="FFFFFF"/>
              </a:highlight>
            </a:endParaRPr>
          </a:p>
          <a:p>
            <a:pPr indent="0" lvl="0" marL="0" rtl="0" algn="l">
              <a:lnSpc>
                <a:spcPct val="115000"/>
              </a:lnSpc>
              <a:spcBef>
                <a:spcPts val="1200"/>
              </a:spcBef>
              <a:spcAft>
                <a:spcPts val="0"/>
              </a:spcAft>
              <a:buNone/>
            </a:pPr>
            <a:r>
              <a:t/>
            </a:r>
            <a:endParaRPr sz="1100">
              <a:solidFill>
                <a:schemeClr val="dk2"/>
              </a:solidFill>
            </a:endParaRPr>
          </a:p>
          <a:p>
            <a:pPr indent="0" lvl="0" marL="0" rtl="0" algn="l">
              <a:spcBef>
                <a:spcPts val="0"/>
              </a:spcBef>
              <a:spcAft>
                <a:spcPts val="0"/>
              </a:spcAft>
              <a:buNone/>
            </a:pPr>
            <a:r>
              <a:t/>
            </a:r>
            <a:endParaRPr sz="1050">
              <a:solidFill>
                <a:srgbClr val="1F2328"/>
              </a:solidFill>
              <a:highlight>
                <a:srgbClr val="FFFFFF"/>
              </a:highlight>
            </a:endParaRPr>
          </a:p>
        </p:txBody>
      </p:sp>
      <p:sp>
        <p:nvSpPr>
          <p:cNvPr id="148" name="Google Shape;148;p24"/>
          <p:cNvSpPr txBox="1"/>
          <p:nvPr>
            <p:ph type="title"/>
          </p:nvPr>
        </p:nvSpPr>
        <p:spPr>
          <a:xfrm>
            <a:off x="311700" y="8398699"/>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highlight>
                  <a:srgbClr val="C6D9F1"/>
                </a:highlight>
              </a:rPr>
              <a:t>Mathilde Burgevin </a:t>
            </a:r>
            <a:endParaRPr>
              <a:highlight>
                <a:srgbClr val="C6D9F1"/>
              </a:highlight>
            </a:endParaRPr>
          </a:p>
        </p:txBody>
      </p:sp>
      <p:pic>
        <p:nvPicPr>
          <p:cNvPr id="149" name="Google Shape;149;p24"/>
          <p:cNvPicPr preferRelativeResize="0"/>
          <p:nvPr/>
        </p:nvPicPr>
        <p:blipFill>
          <a:blip r:embed="rId3">
            <a:alphaModFix/>
          </a:blip>
          <a:stretch>
            <a:fillRect/>
          </a:stretch>
        </p:blipFill>
        <p:spPr>
          <a:xfrm>
            <a:off x="152400" y="1970425"/>
            <a:ext cx="8839200" cy="574548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2CC"/>
        </a:solidFill>
      </p:bgPr>
    </p:bg>
    <p:spTree>
      <p:nvGrpSpPr>
        <p:cNvPr id="153" name="Shape 153"/>
        <p:cNvGrpSpPr/>
        <p:nvPr/>
      </p:nvGrpSpPr>
      <p:grpSpPr>
        <a:xfrm>
          <a:off x="0" y="0"/>
          <a:ext cx="0" cy="0"/>
          <a:chOff x="0" y="0"/>
          <a:chExt cx="0" cy="0"/>
        </a:xfrm>
      </p:grpSpPr>
      <p:sp>
        <p:nvSpPr>
          <p:cNvPr id="154" name="Google Shape;154;p25"/>
          <p:cNvSpPr txBox="1"/>
          <p:nvPr>
            <p:ph type="title"/>
          </p:nvPr>
        </p:nvSpPr>
        <p:spPr>
          <a:xfrm>
            <a:off x="311700" y="245299"/>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t>Page historique des paiements</a:t>
            </a:r>
            <a:endParaRPr/>
          </a:p>
        </p:txBody>
      </p:sp>
      <p:sp>
        <p:nvSpPr>
          <p:cNvPr id="155" name="Google Shape;155;p25"/>
          <p:cNvSpPr txBox="1"/>
          <p:nvPr/>
        </p:nvSpPr>
        <p:spPr>
          <a:xfrm>
            <a:off x="389200" y="1012525"/>
            <a:ext cx="8438100" cy="8055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fr" sz="1050">
                <a:solidFill>
                  <a:srgbClr val="1F2328"/>
                </a:solidFill>
                <a:highlight>
                  <a:srgbClr val="FFFFFF"/>
                </a:highlight>
              </a:rPr>
              <a:t>'utilisateur voit sur cette page la liste de toutes les commandes qu'il a passées avec son compte. Dans chaque item de la liste l'utilisateur voit la date à laquelle il a passé la commande ; le récapitulatif de sa commande sous forme de liste avec le nom, le prix et le nombre de chaque produit ; le nombre total de produits dans la commande et le sous total de la commande. </a:t>
            </a:r>
            <a:endParaRPr sz="1050">
              <a:solidFill>
                <a:srgbClr val="1F2328"/>
              </a:solidFill>
              <a:highlight>
                <a:srgbClr val="FFFFFF"/>
              </a:highlight>
            </a:endParaRPr>
          </a:p>
          <a:p>
            <a:pPr indent="0" lvl="0" marL="0" rtl="0" algn="l">
              <a:lnSpc>
                <a:spcPct val="115000"/>
              </a:lnSpc>
              <a:spcBef>
                <a:spcPts val="1200"/>
              </a:spcBef>
              <a:spcAft>
                <a:spcPts val="0"/>
              </a:spcAft>
              <a:buNone/>
            </a:pPr>
            <a:r>
              <a:t/>
            </a:r>
            <a:endParaRPr sz="1100">
              <a:solidFill>
                <a:schemeClr val="dk2"/>
              </a:solidFill>
            </a:endParaRPr>
          </a:p>
          <a:p>
            <a:pPr indent="0" lvl="0" marL="0" rtl="0" algn="l">
              <a:spcBef>
                <a:spcPts val="0"/>
              </a:spcBef>
              <a:spcAft>
                <a:spcPts val="0"/>
              </a:spcAft>
              <a:buNone/>
            </a:pPr>
            <a:r>
              <a:t/>
            </a:r>
            <a:endParaRPr sz="1050">
              <a:solidFill>
                <a:srgbClr val="1F2328"/>
              </a:solidFill>
              <a:highlight>
                <a:srgbClr val="FFFFFF"/>
              </a:highlight>
            </a:endParaRPr>
          </a:p>
        </p:txBody>
      </p:sp>
      <p:sp>
        <p:nvSpPr>
          <p:cNvPr id="156" name="Google Shape;156;p25"/>
          <p:cNvSpPr txBox="1"/>
          <p:nvPr>
            <p:ph type="title"/>
          </p:nvPr>
        </p:nvSpPr>
        <p:spPr>
          <a:xfrm>
            <a:off x="311700" y="8398699"/>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highlight>
                  <a:srgbClr val="C6D9F1"/>
                </a:highlight>
              </a:rPr>
              <a:t>Mathilde Burgevin </a:t>
            </a:r>
            <a:endParaRPr>
              <a:highlight>
                <a:srgbClr val="C6D9F1"/>
              </a:highlight>
            </a:endParaRPr>
          </a:p>
        </p:txBody>
      </p:sp>
      <p:pic>
        <p:nvPicPr>
          <p:cNvPr id="157" name="Google Shape;157;p25"/>
          <p:cNvPicPr preferRelativeResize="0"/>
          <p:nvPr/>
        </p:nvPicPr>
        <p:blipFill>
          <a:blip r:embed="rId3">
            <a:alphaModFix/>
          </a:blip>
          <a:stretch>
            <a:fillRect/>
          </a:stretch>
        </p:blipFill>
        <p:spPr>
          <a:xfrm>
            <a:off x="152400" y="1970425"/>
            <a:ext cx="8839200" cy="574548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1" name="Shape 161"/>
        <p:cNvGrpSpPr/>
        <p:nvPr/>
      </p:nvGrpSpPr>
      <p:grpSpPr>
        <a:xfrm>
          <a:off x="0" y="0"/>
          <a:ext cx="0" cy="0"/>
          <a:chOff x="0" y="0"/>
          <a:chExt cx="0" cy="0"/>
        </a:xfrm>
      </p:grpSpPr>
      <p:sp>
        <p:nvSpPr>
          <p:cNvPr id="162" name="Google Shape;162;p26"/>
          <p:cNvSpPr txBox="1"/>
          <p:nvPr>
            <p:ph type="ctrTitle"/>
          </p:nvPr>
        </p:nvSpPr>
        <p:spPr>
          <a:xfrm>
            <a:off x="344250" y="2456430"/>
            <a:ext cx="8455500" cy="37563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fr"/>
              <a:t>FENÊTRES</a:t>
            </a:r>
            <a:endParaRPr/>
          </a:p>
        </p:txBody>
      </p:sp>
      <p:sp>
        <p:nvSpPr>
          <p:cNvPr id="163" name="Google Shape;163;p26"/>
          <p:cNvSpPr txBox="1"/>
          <p:nvPr>
            <p:ph idx="1" type="subTitle"/>
          </p:nvPr>
        </p:nvSpPr>
        <p:spPr>
          <a:xfrm>
            <a:off x="344250" y="6212861"/>
            <a:ext cx="4910100" cy="10110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fr"/>
              <a:t>INTERFACE UTILISATEUR</a:t>
            </a:r>
            <a:endParaRPr/>
          </a:p>
        </p:txBody>
      </p:sp>
      <p:sp>
        <p:nvSpPr>
          <p:cNvPr id="164" name="Google Shape;164;p26"/>
          <p:cNvSpPr txBox="1"/>
          <p:nvPr/>
        </p:nvSpPr>
        <p:spPr>
          <a:xfrm>
            <a:off x="1028575" y="5156400"/>
            <a:ext cx="7294800" cy="7473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1000"/>
              </a:spcAft>
              <a:buNone/>
            </a:pPr>
            <a:r>
              <a:rPr lang="fr" sz="1700">
                <a:solidFill>
                  <a:srgbClr val="E36C0A"/>
                </a:solidFill>
                <a:latin typeface="Tahoma"/>
                <a:ea typeface="Tahoma"/>
                <a:cs typeface="Tahoma"/>
                <a:sym typeface="Tahoma"/>
              </a:rPr>
              <a:t>Ici vous insérez les </a:t>
            </a:r>
            <a:r>
              <a:rPr b="1" lang="fr" sz="1700">
                <a:solidFill>
                  <a:srgbClr val="E36C0A"/>
                </a:solidFill>
                <a:latin typeface="Tahoma"/>
                <a:ea typeface="Tahoma"/>
                <a:cs typeface="Tahoma"/>
                <a:sym typeface="Tahoma"/>
              </a:rPr>
              <a:t>PROTOTYPES HTML &amp; CSS</a:t>
            </a:r>
            <a:r>
              <a:rPr lang="fr" sz="1700">
                <a:solidFill>
                  <a:srgbClr val="E36C0A"/>
                </a:solidFill>
                <a:latin typeface="Tahoma"/>
                <a:ea typeface="Tahoma"/>
                <a:cs typeface="Tahoma"/>
                <a:sym typeface="Tahoma"/>
              </a:rPr>
              <a:t> des fenêtres de votre site web.</a:t>
            </a:r>
            <a:endParaRPr sz="2000">
              <a:latin typeface="Playfair Display"/>
              <a:ea typeface="Playfair Display"/>
              <a:cs typeface="Playfair Display"/>
              <a:sym typeface="Playfair Display"/>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2CC"/>
        </a:solidFill>
      </p:bgPr>
    </p:bg>
    <p:spTree>
      <p:nvGrpSpPr>
        <p:cNvPr id="168" name="Shape 168"/>
        <p:cNvGrpSpPr/>
        <p:nvPr/>
      </p:nvGrpSpPr>
      <p:grpSpPr>
        <a:xfrm>
          <a:off x="0" y="0"/>
          <a:ext cx="0" cy="0"/>
          <a:chOff x="0" y="0"/>
          <a:chExt cx="0" cy="0"/>
        </a:xfrm>
      </p:grpSpPr>
      <p:sp>
        <p:nvSpPr>
          <p:cNvPr id="169" name="Google Shape;169;p27"/>
          <p:cNvSpPr txBox="1"/>
          <p:nvPr>
            <p:ph type="title"/>
          </p:nvPr>
        </p:nvSpPr>
        <p:spPr>
          <a:xfrm>
            <a:off x="311700" y="245299"/>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t>Accueil</a:t>
            </a:r>
            <a:endParaRPr/>
          </a:p>
        </p:txBody>
      </p:sp>
      <p:sp>
        <p:nvSpPr>
          <p:cNvPr id="170" name="Google Shape;170;p27"/>
          <p:cNvSpPr txBox="1"/>
          <p:nvPr>
            <p:ph type="title"/>
          </p:nvPr>
        </p:nvSpPr>
        <p:spPr>
          <a:xfrm>
            <a:off x="311700" y="8398699"/>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highlight>
                  <a:srgbClr val="C6D9F1"/>
                </a:highlight>
              </a:rPr>
              <a:t>Mathilde Burgevin et Nolan Tessier (pour le menu)</a:t>
            </a:r>
            <a:endParaRPr>
              <a:highlight>
                <a:srgbClr val="C6D9F1"/>
              </a:highlight>
            </a:endParaRPr>
          </a:p>
        </p:txBody>
      </p:sp>
      <p:pic>
        <p:nvPicPr>
          <p:cNvPr id="171" name="Google Shape;171;p27"/>
          <p:cNvPicPr preferRelativeResize="0"/>
          <p:nvPr/>
        </p:nvPicPr>
        <p:blipFill>
          <a:blip r:embed="rId3">
            <a:alphaModFix/>
          </a:blip>
          <a:stretch>
            <a:fillRect/>
          </a:stretch>
        </p:blipFill>
        <p:spPr>
          <a:xfrm>
            <a:off x="311700" y="2186800"/>
            <a:ext cx="8520600" cy="442449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2CC"/>
        </a:solidFill>
      </p:bgPr>
    </p:bg>
    <p:spTree>
      <p:nvGrpSpPr>
        <p:cNvPr id="175" name="Shape 175"/>
        <p:cNvGrpSpPr/>
        <p:nvPr/>
      </p:nvGrpSpPr>
      <p:grpSpPr>
        <a:xfrm>
          <a:off x="0" y="0"/>
          <a:ext cx="0" cy="0"/>
          <a:chOff x="0" y="0"/>
          <a:chExt cx="0" cy="0"/>
        </a:xfrm>
      </p:grpSpPr>
      <p:sp>
        <p:nvSpPr>
          <p:cNvPr id="176" name="Google Shape;176;p28"/>
          <p:cNvSpPr txBox="1"/>
          <p:nvPr>
            <p:ph type="title"/>
          </p:nvPr>
        </p:nvSpPr>
        <p:spPr>
          <a:xfrm>
            <a:off x="311700" y="245299"/>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t>Liste des produits</a:t>
            </a:r>
            <a:endParaRPr/>
          </a:p>
        </p:txBody>
      </p:sp>
      <p:sp>
        <p:nvSpPr>
          <p:cNvPr id="177" name="Google Shape;177;p28"/>
          <p:cNvSpPr txBox="1"/>
          <p:nvPr>
            <p:ph type="title"/>
          </p:nvPr>
        </p:nvSpPr>
        <p:spPr>
          <a:xfrm>
            <a:off x="311700" y="8398699"/>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highlight>
                  <a:srgbClr val="C6D9F1"/>
                </a:highlight>
              </a:rPr>
              <a:t>Loris Hourriere</a:t>
            </a:r>
            <a:endParaRPr>
              <a:highlight>
                <a:srgbClr val="C6D9F1"/>
              </a:highlight>
            </a:endParaRPr>
          </a:p>
        </p:txBody>
      </p:sp>
      <p:pic>
        <p:nvPicPr>
          <p:cNvPr id="178" name="Google Shape;178;p28"/>
          <p:cNvPicPr preferRelativeResize="0"/>
          <p:nvPr/>
        </p:nvPicPr>
        <p:blipFill>
          <a:blip r:embed="rId3">
            <a:alphaModFix/>
          </a:blip>
          <a:stretch>
            <a:fillRect/>
          </a:stretch>
        </p:blipFill>
        <p:spPr>
          <a:xfrm>
            <a:off x="953750" y="1021099"/>
            <a:ext cx="7236504" cy="7225197"/>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2CC"/>
        </a:solidFill>
      </p:bgPr>
    </p:bg>
    <p:spTree>
      <p:nvGrpSpPr>
        <p:cNvPr id="182" name="Shape 182"/>
        <p:cNvGrpSpPr/>
        <p:nvPr/>
      </p:nvGrpSpPr>
      <p:grpSpPr>
        <a:xfrm>
          <a:off x="0" y="0"/>
          <a:ext cx="0" cy="0"/>
          <a:chOff x="0" y="0"/>
          <a:chExt cx="0" cy="0"/>
        </a:xfrm>
      </p:grpSpPr>
      <p:sp>
        <p:nvSpPr>
          <p:cNvPr id="183" name="Google Shape;183;p29"/>
          <p:cNvSpPr txBox="1"/>
          <p:nvPr>
            <p:ph type="title"/>
          </p:nvPr>
        </p:nvSpPr>
        <p:spPr>
          <a:xfrm>
            <a:off x="311700" y="245299"/>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t>Détail d’un produit</a:t>
            </a:r>
            <a:endParaRPr/>
          </a:p>
        </p:txBody>
      </p:sp>
      <p:sp>
        <p:nvSpPr>
          <p:cNvPr id="184" name="Google Shape;184;p29"/>
          <p:cNvSpPr txBox="1"/>
          <p:nvPr>
            <p:ph type="title"/>
          </p:nvPr>
        </p:nvSpPr>
        <p:spPr>
          <a:xfrm>
            <a:off x="311700" y="8398699"/>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highlight>
                  <a:srgbClr val="C6D9F1"/>
                </a:highlight>
              </a:rPr>
              <a:t>Nolan Tessier</a:t>
            </a:r>
            <a:endParaRPr>
              <a:highlight>
                <a:srgbClr val="C6D9F1"/>
              </a:highlight>
            </a:endParaRPr>
          </a:p>
        </p:txBody>
      </p:sp>
      <p:pic>
        <p:nvPicPr>
          <p:cNvPr id="185" name="Google Shape;185;p29"/>
          <p:cNvPicPr preferRelativeResize="0"/>
          <p:nvPr/>
        </p:nvPicPr>
        <p:blipFill rotWithShape="1">
          <a:blip r:embed="rId3">
            <a:alphaModFix/>
          </a:blip>
          <a:srcRect b="0" l="0" r="773" t="0"/>
          <a:stretch/>
        </p:blipFill>
        <p:spPr>
          <a:xfrm>
            <a:off x="186888" y="1054275"/>
            <a:ext cx="8770226" cy="699390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2CC"/>
        </a:solidFill>
      </p:bgPr>
    </p:bg>
    <p:spTree>
      <p:nvGrpSpPr>
        <p:cNvPr id="189" name="Shape 189"/>
        <p:cNvGrpSpPr/>
        <p:nvPr/>
      </p:nvGrpSpPr>
      <p:grpSpPr>
        <a:xfrm>
          <a:off x="0" y="0"/>
          <a:ext cx="0" cy="0"/>
          <a:chOff x="0" y="0"/>
          <a:chExt cx="0" cy="0"/>
        </a:xfrm>
      </p:grpSpPr>
      <p:sp>
        <p:nvSpPr>
          <p:cNvPr id="190" name="Google Shape;190;p30"/>
          <p:cNvSpPr txBox="1"/>
          <p:nvPr>
            <p:ph type="title"/>
          </p:nvPr>
        </p:nvSpPr>
        <p:spPr>
          <a:xfrm>
            <a:off x="311700" y="245299"/>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t>Administrateur</a:t>
            </a:r>
            <a:endParaRPr/>
          </a:p>
        </p:txBody>
      </p:sp>
      <p:sp>
        <p:nvSpPr>
          <p:cNvPr id="191" name="Google Shape;191;p30"/>
          <p:cNvSpPr txBox="1"/>
          <p:nvPr>
            <p:ph type="title"/>
          </p:nvPr>
        </p:nvSpPr>
        <p:spPr>
          <a:xfrm>
            <a:off x="311700" y="8398699"/>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highlight>
                  <a:srgbClr val="C6D9F1"/>
                </a:highlight>
              </a:rPr>
              <a:t>Loris Hourriere</a:t>
            </a:r>
            <a:endParaRPr>
              <a:highlight>
                <a:srgbClr val="C6D9F1"/>
              </a:highlight>
            </a:endParaRPr>
          </a:p>
        </p:txBody>
      </p:sp>
      <p:pic>
        <p:nvPicPr>
          <p:cNvPr id="192" name="Google Shape;192;p30"/>
          <p:cNvPicPr preferRelativeResize="0"/>
          <p:nvPr/>
        </p:nvPicPr>
        <p:blipFill>
          <a:blip r:embed="rId3">
            <a:alphaModFix/>
          </a:blip>
          <a:stretch>
            <a:fillRect/>
          </a:stretch>
        </p:blipFill>
        <p:spPr>
          <a:xfrm>
            <a:off x="905838" y="900675"/>
            <a:ext cx="7332336" cy="7466052"/>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7" name="Shape 57"/>
        <p:cNvGrpSpPr/>
        <p:nvPr/>
      </p:nvGrpSpPr>
      <p:grpSpPr>
        <a:xfrm>
          <a:off x="0" y="0"/>
          <a:ext cx="0" cy="0"/>
          <a:chOff x="0" y="0"/>
          <a:chExt cx="0" cy="0"/>
        </a:xfrm>
      </p:grpSpPr>
      <p:sp>
        <p:nvSpPr>
          <p:cNvPr id="58" name="Google Shape;58;p13"/>
          <p:cNvSpPr txBox="1"/>
          <p:nvPr>
            <p:ph type="ctrTitle"/>
          </p:nvPr>
        </p:nvSpPr>
        <p:spPr>
          <a:xfrm>
            <a:off x="344250" y="2456430"/>
            <a:ext cx="8455500" cy="37563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fr"/>
              <a:t>FENÊTRES</a:t>
            </a:r>
            <a:endParaRPr/>
          </a:p>
        </p:txBody>
      </p:sp>
      <p:sp>
        <p:nvSpPr>
          <p:cNvPr id="59" name="Google Shape;59;p13"/>
          <p:cNvSpPr txBox="1"/>
          <p:nvPr>
            <p:ph idx="1" type="subTitle"/>
          </p:nvPr>
        </p:nvSpPr>
        <p:spPr>
          <a:xfrm>
            <a:off x="344250" y="6212861"/>
            <a:ext cx="4910100" cy="10110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fr"/>
              <a:t>INTERFACE UTILISATEUR</a:t>
            </a:r>
            <a:endParaRPr/>
          </a:p>
        </p:txBody>
      </p:sp>
      <p:sp>
        <p:nvSpPr>
          <p:cNvPr id="60" name="Google Shape;60;p13"/>
          <p:cNvSpPr txBox="1"/>
          <p:nvPr/>
        </p:nvSpPr>
        <p:spPr>
          <a:xfrm>
            <a:off x="1028575" y="5156400"/>
            <a:ext cx="7294800" cy="4464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1000"/>
              </a:spcAft>
              <a:buNone/>
            </a:pPr>
            <a:r>
              <a:rPr lang="fr" sz="1700">
                <a:solidFill>
                  <a:srgbClr val="E36C0A"/>
                </a:solidFill>
                <a:latin typeface="Tahoma"/>
                <a:ea typeface="Tahoma"/>
                <a:cs typeface="Tahoma"/>
                <a:sym typeface="Tahoma"/>
              </a:rPr>
              <a:t>Ici vous insérez les </a:t>
            </a:r>
            <a:r>
              <a:rPr b="1" lang="fr" sz="1700">
                <a:solidFill>
                  <a:srgbClr val="E36C0A"/>
                </a:solidFill>
                <a:latin typeface="Tahoma"/>
                <a:ea typeface="Tahoma"/>
                <a:cs typeface="Tahoma"/>
                <a:sym typeface="Tahoma"/>
              </a:rPr>
              <a:t>MAQUETTES</a:t>
            </a:r>
            <a:r>
              <a:rPr lang="fr" sz="1700">
                <a:solidFill>
                  <a:srgbClr val="E36C0A"/>
                </a:solidFill>
                <a:latin typeface="Tahoma"/>
                <a:ea typeface="Tahoma"/>
                <a:cs typeface="Tahoma"/>
                <a:sym typeface="Tahoma"/>
              </a:rPr>
              <a:t> des fenêtres de votre site web.</a:t>
            </a:r>
            <a:endParaRPr sz="2000">
              <a:latin typeface="Playfair Display"/>
              <a:ea typeface="Playfair Display"/>
              <a:cs typeface="Playfair Display"/>
              <a:sym typeface="Playfair Display"/>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2CC"/>
        </a:solidFill>
      </p:bgPr>
    </p:bg>
    <p:spTree>
      <p:nvGrpSpPr>
        <p:cNvPr id="196" name="Shape 196"/>
        <p:cNvGrpSpPr/>
        <p:nvPr/>
      </p:nvGrpSpPr>
      <p:grpSpPr>
        <a:xfrm>
          <a:off x="0" y="0"/>
          <a:ext cx="0" cy="0"/>
          <a:chOff x="0" y="0"/>
          <a:chExt cx="0" cy="0"/>
        </a:xfrm>
      </p:grpSpPr>
      <p:sp>
        <p:nvSpPr>
          <p:cNvPr id="197" name="Google Shape;197;p31"/>
          <p:cNvSpPr txBox="1"/>
          <p:nvPr>
            <p:ph type="title"/>
          </p:nvPr>
        </p:nvSpPr>
        <p:spPr>
          <a:xfrm>
            <a:off x="311700" y="245299"/>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t>Modifier un produit</a:t>
            </a:r>
            <a:endParaRPr/>
          </a:p>
        </p:txBody>
      </p:sp>
      <p:sp>
        <p:nvSpPr>
          <p:cNvPr id="198" name="Google Shape;198;p31"/>
          <p:cNvSpPr txBox="1"/>
          <p:nvPr>
            <p:ph type="title"/>
          </p:nvPr>
        </p:nvSpPr>
        <p:spPr>
          <a:xfrm>
            <a:off x="311700" y="8398699"/>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highlight>
                  <a:srgbClr val="C6D9F1"/>
                </a:highlight>
              </a:rPr>
              <a:t>Loris Hourriere</a:t>
            </a:r>
            <a:endParaRPr>
              <a:highlight>
                <a:srgbClr val="C6D9F1"/>
              </a:highlight>
            </a:endParaRPr>
          </a:p>
        </p:txBody>
      </p:sp>
      <p:pic>
        <p:nvPicPr>
          <p:cNvPr id="199" name="Google Shape;199;p31"/>
          <p:cNvPicPr preferRelativeResize="0"/>
          <p:nvPr/>
        </p:nvPicPr>
        <p:blipFill>
          <a:blip r:embed="rId3">
            <a:alphaModFix/>
          </a:blip>
          <a:stretch>
            <a:fillRect/>
          </a:stretch>
        </p:blipFill>
        <p:spPr>
          <a:xfrm>
            <a:off x="152400" y="2016424"/>
            <a:ext cx="8839200" cy="48799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2CC"/>
        </a:solidFill>
      </p:bgPr>
    </p:bg>
    <p:spTree>
      <p:nvGrpSpPr>
        <p:cNvPr id="203" name="Shape 203"/>
        <p:cNvGrpSpPr/>
        <p:nvPr/>
      </p:nvGrpSpPr>
      <p:grpSpPr>
        <a:xfrm>
          <a:off x="0" y="0"/>
          <a:ext cx="0" cy="0"/>
          <a:chOff x="0" y="0"/>
          <a:chExt cx="0" cy="0"/>
        </a:xfrm>
      </p:grpSpPr>
      <p:sp>
        <p:nvSpPr>
          <p:cNvPr id="204" name="Google Shape;204;p32"/>
          <p:cNvSpPr txBox="1"/>
          <p:nvPr>
            <p:ph type="title"/>
          </p:nvPr>
        </p:nvSpPr>
        <p:spPr>
          <a:xfrm>
            <a:off x="311700" y="245299"/>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t>Ajouter un produit</a:t>
            </a:r>
            <a:endParaRPr/>
          </a:p>
        </p:txBody>
      </p:sp>
      <p:sp>
        <p:nvSpPr>
          <p:cNvPr id="205" name="Google Shape;205;p32"/>
          <p:cNvSpPr txBox="1"/>
          <p:nvPr>
            <p:ph type="title"/>
          </p:nvPr>
        </p:nvSpPr>
        <p:spPr>
          <a:xfrm>
            <a:off x="311700" y="8398699"/>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highlight>
                  <a:srgbClr val="C6D9F1"/>
                </a:highlight>
              </a:rPr>
              <a:t>Loris Hourriere</a:t>
            </a:r>
            <a:endParaRPr>
              <a:highlight>
                <a:srgbClr val="C6D9F1"/>
              </a:highlight>
            </a:endParaRPr>
          </a:p>
        </p:txBody>
      </p:sp>
      <p:pic>
        <p:nvPicPr>
          <p:cNvPr id="206" name="Google Shape;206;p32"/>
          <p:cNvPicPr preferRelativeResize="0"/>
          <p:nvPr/>
        </p:nvPicPr>
        <p:blipFill>
          <a:blip r:embed="rId3">
            <a:alphaModFix/>
          </a:blip>
          <a:stretch>
            <a:fillRect/>
          </a:stretch>
        </p:blipFill>
        <p:spPr>
          <a:xfrm>
            <a:off x="152400" y="2060011"/>
            <a:ext cx="8839200" cy="48799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2CC"/>
        </a:solidFill>
      </p:bgPr>
    </p:bg>
    <p:spTree>
      <p:nvGrpSpPr>
        <p:cNvPr id="210" name="Shape 210"/>
        <p:cNvGrpSpPr/>
        <p:nvPr/>
      </p:nvGrpSpPr>
      <p:grpSpPr>
        <a:xfrm>
          <a:off x="0" y="0"/>
          <a:ext cx="0" cy="0"/>
          <a:chOff x="0" y="0"/>
          <a:chExt cx="0" cy="0"/>
        </a:xfrm>
      </p:grpSpPr>
      <p:sp>
        <p:nvSpPr>
          <p:cNvPr id="211" name="Google Shape;211;p33"/>
          <p:cNvSpPr txBox="1"/>
          <p:nvPr>
            <p:ph type="title"/>
          </p:nvPr>
        </p:nvSpPr>
        <p:spPr>
          <a:xfrm>
            <a:off x="311700" y="245299"/>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t>Supprimer un produit</a:t>
            </a:r>
            <a:endParaRPr/>
          </a:p>
        </p:txBody>
      </p:sp>
      <p:sp>
        <p:nvSpPr>
          <p:cNvPr id="212" name="Google Shape;212;p33"/>
          <p:cNvSpPr txBox="1"/>
          <p:nvPr>
            <p:ph type="title"/>
          </p:nvPr>
        </p:nvSpPr>
        <p:spPr>
          <a:xfrm>
            <a:off x="311700" y="8398699"/>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highlight>
                  <a:srgbClr val="C6D9F1"/>
                </a:highlight>
              </a:rPr>
              <a:t>Mathilde Burgevin</a:t>
            </a:r>
            <a:endParaRPr>
              <a:highlight>
                <a:srgbClr val="C6D9F1"/>
              </a:highlight>
            </a:endParaRPr>
          </a:p>
        </p:txBody>
      </p:sp>
      <p:pic>
        <p:nvPicPr>
          <p:cNvPr id="213" name="Google Shape;213;p33"/>
          <p:cNvPicPr preferRelativeResize="0"/>
          <p:nvPr/>
        </p:nvPicPr>
        <p:blipFill>
          <a:blip r:embed="rId3">
            <a:alphaModFix/>
          </a:blip>
          <a:stretch>
            <a:fillRect/>
          </a:stretch>
        </p:blipFill>
        <p:spPr>
          <a:xfrm>
            <a:off x="152400" y="2112724"/>
            <a:ext cx="8839200" cy="44196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2CC"/>
        </a:solidFill>
      </p:bgPr>
    </p:bg>
    <p:spTree>
      <p:nvGrpSpPr>
        <p:cNvPr id="217" name="Shape 217"/>
        <p:cNvGrpSpPr/>
        <p:nvPr/>
      </p:nvGrpSpPr>
      <p:grpSpPr>
        <a:xfrm>
          <a:off x="0" y="0"/>
          <a:ext cx="0" cy="0"/>
          <a:chOff x="0" y="0"/>
          <a:chExt cx="0" cy="0"/>
        </a:xfrm>
      </p:grpSpPr>
      <p:sp>
        <p:nvSpPr>
          <p:cNvPr id="218" name="Google Shape;218;p34"/>
          <p:cNvSpPr txBox="1"/>
          <p:nvPr>
            <p:ph type="title"/>
          </p:nvPr>
        </p:nvSpPr>
        <p:spPr>
          <a:xfrm>
            <a:off x="311700" y="245299"/>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t>Authentification et Inscription</a:t>
            </a:r>
            <a:endParaRPr/>
          </a:p>
        </p:txBody>
      </p:sp>
      <p:sp>
        <p:nvSpPr>
          <p:cNvPr id="219" name="Google Shape;219;p34"/>
          <p:cNvSpPr txBox="1"/>
          <p:nvPr>
            <p:ph type="title"/>
          </p:nvPr>
        </p:nvSpPr>
        <p:spPr>
          <a:xfrm>
            <a:off x="311700" y="8398699"/>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highlight>
                  <a:srgbClr val="C6D9F1"/>
                </a:highlight>
              </a:rPr>
              <a:t>Loris Hourrière</a:t>
            </a:r>
            <a:endParaRPr>
              <a:highlight>
                <a:srgbClr val="C6D9F1"/>
              </a:highlight>
            </a:endParaRPr>
          </a:p>
        </p:txBody>
      </p:sp>
      <p:pic>
        <p:nvPicPr>
          <p:cNvPr id="220" name="Google Shape;220;p34"/>
          <p:cNvPicPr preferRelativeResize="0"/>
          <p:nvPr/>
        </p:nvPicPr>
        <p:blipFill>
          <a:blip r:embed="rId3">
            <a:alphaModFix/>
          </a:blip>
          <a:stretch>
            <a:fillRect/>
          </a:stretch>
        </p:blipFill>
        <p:spPr>
          <a:xfrm>
            <a:off x="203063" y="1853062"/>
            <a:ext cx="8737867" cy="5561288"/>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2CC"/>
        </a:solidFill>
      </p:bgPr>
    </p:bg>
    <p:spTree>
      <p:nvGrpSpPr>
        <p:cNvPr id="224" name="Shape 224"/>
        <p:cNvGrpSpPr/>
        <p:nvPr/>
      </p:nvGrpSpPr>
      <p:grpSpPr>
        <a:xfrm>
          <a:off x="0" y="0"/>
          <a:ext cx="0" cy="0"/>
          <a:chOff x="0" y="0"/>
          <a:chExt cx="0" cy="0"/>
        </a:xfrm>
      </p:grpSpPr>
      <p:sp>
        <p:nvSpPr>
          <p:cNvPr id="225" name="Google Shape;225;p35"/>
          <p:cNvSpPr txBox="1"/>
          <p:nvPr>
            <p:ph type="title"/>
          </p:nvPr>
        </p:nvSpPr>
        <p:spPr>
          <a:xfrm>
            <a:off x="311700" y="245299"/>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t>Modification</a:t>
            </a:r>
            <a:r>
              <a:rPr lang="fr"/>
              <a:t> du profil</a:t>
            </a:r>
            <a:endParaRPr/>
          </a:p>
        </p:txBody>
      </p:sp>
      <p:sp>
        <p:nvSpPr>
          <p:cNvPr id="226" name="Google Shape;226;p35"/>
          <p:cNvSpPr txBox="1"/>
          <p:nvPr>
            <p:ph type="title"/>
          </p:nvPr>
        </p:nvSpPr>
        <p:spPr>
          <a:xfrm>
            <a:off x="311700" y="8398699"/>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highlight>
                  <a:srgbClr val="C6D9F1"/>
                </a:highlight>
              </a:rPr>
              <a:t>Loris Hourrière</a:t>
            </a:r>
            <a:endParaRPr>
              <a:highlight>
                <a:srgbClr val="C6D9F1"/>
              </a:highlight>
            </a:endParaRPr>
          </a:p>
        </p:txBody>
      </p:sp>
      <p:pic>
        <p:nvPicPr>
          <p:cNvPr id="227" name="Google Shape;227;p35"/>
          <p:cNvPicPr preferRelativeResize="0"/>
          <p:nvPr/>
        </p:nvPicPr>
        <p:blipFill>
          <a:blip r:embed="rId3">
            <a:alphaModFix/>
          </a:blip>
          <a:stretch>
            <a:fillRect/>
          </a:stretch>
        </p:blipFill>
        <p:spPr>
          <a:xfrm>
            <a:off x="152400" y="2308274"/>
            <a:ext cx="8839204" cy="4911628"/>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2CC"/>
        </a:solidFill>
      </p:bgPr>
    </p:bg>
    <p:spTree>
      <p:nvGrpSpPr>
        <p:cNvPr id="231" name="Shape 231"/>
        <p:cNvGrpSpPr/>
        <p:nvPr/>
      </p:nvGrpSpPr>
      <p:grpSpPr>
        <a:xfrm>
          <a:off x="0" y="0"/>
          <a:ext cx="0" cy="0"/>
          <a:chOff x="0" y="0"/>
          <a:chExt cx="0" cy="0"/>
        </a:xfrm>
      </p:grpSpPr>
      <p:sp>
        <p:nvSpPr>
          <p:cNvPr id="232" name="Google Shape;232;p36"/>
          <p:cNvSpPr txBox="1"/>
          <p:nvPr>
            <p:ph type="title"/>
          </p:nvPr>
        </p:nvSpPr>
        <p:spPr>
          <a:xfrm>
            <a:off x="311700" y="245299"/>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t>Historique des commandes</a:t>
            </a:r>
            <a:endParaRPr/>
          </a:p>
        </p:txBody>
      </p:sp>
      <p:sp>
        <p:nvSpPr>
          <p:cNvPr id="233" name="Google Shape;233;p36"/>
          <p:cNvSpPr txBox="1"/>
          <p:nvPr>
            <p:ph type="title"/>
          </p:nvPr>
        </p:nvSpPr>
        <p:spPr>
          <a:xfrm>
            <a:off x="311700" y="8398699"/>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highlight>
                  <a:srgbClr val="C6D9F1"/>
                </a:highlight>
              </a:rPr>
              <a:t>Mathilde Burgevin</a:t>
            </a:r>
            <a:endParaRPr>
              <a:highlight>
                <a:srgbClr val="C6D9F1"/>
              </a:highlight>
            </a:endParaRPr>
          </a:p>
        </p:txBody>
      </p:sp>
      <p:pic>
        <p:nvPicPr>
          <p:cNvPr id="234" name="Google Shape;234;p36"/>
          <p:cNvPicPr preferRelativeResize="0"/>
          <p:nvPr/>
        </p:nvPicPr>
        <p:blipFill>
          <a:blip r:embed="rId3">
            <a:alphaModFix/>
          </a:blip>
          <a:stretch>
            <a:fillRect/>
          </a:stretch>
        </p:blipFill>
        <p:spPr>
          <a:xfrm>
            <a:off x="152400" y="1690424"/>
            <a:ext cx="8839204" cy="5723039"/>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2CC"/>
        </a:solidFill>
      </p:bgPr>
    </p:bg>
    <p:spTree>
      <p:nvGrpSpPr>
        <p:cNvPr id="238" name="Shape 238"/>
        <p:cNvGrpSpPr/>
        <p:nvPr/>
      </p:nvGrpSpPr>
      <p:grpSpPr>
        <a:xfrm>
          <a:off x="0" y="0"/>
          <a:ext cx="0" cy="0"/>
          <a:chOff x="0" y="0"/>
          <a:chExt cx="0" cy="0"/>
        </a:xfrm>
      </p:grpSpPr>
      <p:sp>
        <p:nvSpPr>
          <p:cNvPr id="239" name="Google Shape;239;p37"/>
          <p:cNvSpPr txBox="1"/>
          <p:nvPr>
            <p:ph type="title"/>
          </p:nvPr>
        </p:nvSpPr>
        <p:spPr>
          <a:xfrm>
            <a:off x="311700" y="245299"/>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t>Page panier</a:t>
            </a:r>
            <a:endParaRPr/>
          </a:p>
        </p:txBody>
      </p:sp>
      <p:sp>
        <p:nvSpPr>
          <p:cNvPr id="240" name="Google Shape;240;p37"/>
          <p:cNvSpPr txBox="1"/>
          <p:nvPr>
            <p:ph type="title"/>
          </p:nvPr>
        </p:nvSpPr>
        <p:spPr>
          <a:xfrm>
            <a:off x="311700" y="8398699"/>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highlight>
                  <a:srgbClr val="C6D9F1"/>
                </a:highlight>
              </a:rPr>
              <a:t>Nolan Tessier</a:t>
            </a:r>
            <a:endParaRPr>
              <a:highlight>
                <a:srgbClr val="C6D9F1"/>
              </a:highlight>
            </a:endParaRPr>
          </a:p>
        </p:txBody>
      </p:sp>
      <p:pic>
        <p:nvPicPr>
          <p:cNvPr id="241" name="Google Shape;241;p37"/>
          <p:cNvPicPr preferRelativeResize="0"/>
          <p:nvPr/>
        </p:nvPicPr>
        <p:blipFill>
          <a:blip r:embed="rId3">
            <a:alphaModFix/>
          </a:blip>
          <a:stretch>
            <a:fillRect/>
          </a:stretch>
        </p:blipFill>
        <p:spPr>
          <a:xfrm>
            <a:off x="152400" y="1721324"/>
            <a:ext cx="8839204" cy="5161957"/>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2CC"/>
        </a:solidFill>
      </p:bgPr>
    </p:bg>
    <p:spTree>
      <p:nvGrpSpPr>
        <p:cNvPr id="245" name="Shape 245"/>
        <p:cNvGrpSpPr/>
        <p:nvPr/>
      </p:nvGrpSpPr>
      <p:grpSpPr>
        <a:xfrm>
          <a:off x="0" y="0"/>
          <a:ext cx="0" cy="0"/>
          <a:chOff x="0" y="0"/>
          <a:chExt cx="0" cy="0"/>
        </a:xfrm>
      </p:grpSpPr>
      <p:sp>
        <p:nvSpPr>
          <p:cNvPr id="246" name="Google Shape;246;p38"/>
          <p:cNvSpPr txBox="1"/>
          <p:nvPr>
            <p:ph type="title"/>
          </p:nvPr>
        </p:nvSpPr>
        <p:spPr>
          <a:xfrm>
            <a:off x="311700" y="245299"/>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t>Page de </a:t>
            </a:r>
            <a:r>
              <a:rPr lang="fr"/>
              <a:t>confirmation</a:t>
            </a:r>
            <a:r>
              <a:rPr lang="fr"/>
              <a:t> de paiement Stripe</a:t>
            </a:r>
            <a:endParaRPr/>
          </a:p>
        </p:txBody>
      </p:sp>
      <p:sp>
        <p:nvSpPr>
          <p:cNvPr id="247" name="Google Shape;247;p38"/>
          <p:cNvSpPr txBox="1"/>
          <p:nvPr>
            <p:ph type="title"/>
          </p:nvPr>
        </p:nvSpPr>
        <p:spPr>
          <a:xfrm>
            <a:off x="311700" y="8398699"/>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highlight>
                  <a:srgbClr val="C6D9F1"/>
                </a:highlight>
              </a:rPr>
              <a:t>Stripe</a:t>
            </a:r>
            <a:endParaRPr>
              <a:highlight>
                <a:srgbClr val="C6D9F1"/>
              </a:highlight>
            </a:endParaRPr>
          </a:p>
        </p:txBody>
      </p:sp>
      <p:pic>
        <p:nvPicPr>
          <p:cNvPr id="248" name="Google Shape;248;p38"/>
          <p:cNvPicPr preferRelativeResize="0"/>
          <p:nvPr/>
        </p:nvPicPr>
        <p:blipFill>
          <a:blip r:embed="rId3">
            <a:alphaModFix/>
          </a:blip>
          <a:stretch>
            <a:fillRect/>
          </a:stretch>
        </p:blipFill>
        <p:spPr>
          <a:xfrm>
            <a:off x="152400" y="1711024"/>
            <a:ext cx="8839204" cy="48771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2CC"/>
        </a:solidFill>
      </p:bgPr>
    </p:bg>
    <p:spTree>
      <p:nvGrpSpPr>
        <p:cNvPr id="252" name="Shape 252"/>
        <p:cNvGrpSpPr/>
        <p:nvPr/>
      </p:nvGrpSpPr>
      <p:grpSpPr>
        <a:xfrm>
          <a:off x="0" y="0"/>
          <a:ext cx="0" cy="0"/>
          <a:chOff x="0" y="0"/>
          <a:chExt cx="0" cy="0"/>
        </a:xfrm>
      </p:grpSpPr>
      <p:sp>
        <p:nvSpPr>
          <p:cNvPr id="253" name="Google Shape;253;p39"/>
          <p:cNvSpPr txBox="1"/>
          <p:nvPr>
            <p:ph type="title"/>
          </p:nvPr>
        </p:nvSpPr>
        <p:spPr>
          <a:xfrm>
            <a:off x="311700" y="245299"/>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t>Page de paiement annulé ou refusé</a:t>
            </a:r>
            <a:endParaRPr/>
          </a:p>
        </p:txBody>
      </p:sp>
      <p:sp>
        <p:nvSpPr>
          <p:cNvPr id="254" name="Google Shape;254;p39"/>
          <p:cNvSpPr txBox="1"/>
          <p:nvPr>
            <p:ph type="title"/>
          </p:nvPr>
        </p:nvSpPr>
        <p:spPr>
          <a:xfrm>
            <a:off x="311700" y="8398699"/>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highlight>
                  <a:srgbClr val="C6D9F1"/>
                </a:highlight>
              </a:rPr>
              <a:t>Nolan Tessier</a:t>
            </a:r>
            <a:endParaRPr>
              <a:highlight>
                <a:srgbClr val="C6D9F1"/>
              </a:highlight>
            </a:endParaRPr>
          </a:p>
        </p:txBody>
      </p:sp>
      <p:pic>
        <p:nvPicPr>
          <p:cNvPr id="255" name="Google Shape;255;p39"/>
          <p:cNvPicPr preferRelativeResize="0"/>
          <p:nvPr/>
        </p:nvPicPr>
        <p:blipFill>
          <a:blip r:embed="rId3">
            <a:alphaModFix/>
          </a:blip>
          <a:stretch>
            <a:fillRect/>
          </a:stretch>
        </p:blipFill>
        <p:spPr>
          <a:xfrm>
            <a:off x="152400" y="1741924"/>
            <a:ext cx="8839204" cy="4859836"/>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2CC"/>
        </a:solidFill>
      </p:bgPr>
    </p:bg>
    <p:spTree>
      <p:nvGrpSpPr>
        <p:cNvPr id="259" name="Shape 259"/>
        <p:cNvGrpSpPr/>
        <p:nvPr/>
      </p:nvGrpSpPr>
      <p:grpSpPr>
        <a:xfrm>
          <a:off x="0" y="0"/>
          <a:ext cx="0" cy="0"/>
          <a:chOff x="0" y="0"/>
          <a:chExt cx="0" cy="0"/>
        </a:xfrm>
      </p:grpSpPr>
      <p:sp>
        <p:nvSpPr>
          <p:cNvPr id="260" name="Google Shape;260;p40"/>
          <p:cNvSpPr txBox="1"/>
          <p:nvPr>
            <p:ph type="title"/>
          </p:nvPr>
        </p:nvSpPr>
        <p:spPr>
          <a:xfrm>
            <a:off x="311700" y="245299"/>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t>Page de paiement accepté</a:t>
            </a:r>
            <a:endParaRPr/>
          </a:p>
        </p:txBody>
      </p:sp>
      <p:sp>
        <p:nvSpPr>
          <p:cNvPr id="261" name="Google Shape;261;p40"/>
          <p:cNvSpPr txBox="1"/>
          <p:nvPr>
            <p:ph type="title"/>
          </p:nvPr>
        </p:nvSpPr>
        <p:spPr>
          <a:xfrm>
            <a:off x="311700" y="8398699"/>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highlight>
                  <a:srgbClr val="C6D9F1"/>
                </a:highlight>
              </a:rPr>
              <a:t>Nolan Tessier</a:t>
            </a:r>
            <a:endParaRPr>
              <a:highlight>
                <a:srgbClr val="C6D9F1"/>
              </a:highlight>
            </a:endParaRPr>
          </a:p>
        </p:txBody>
      </p:sp>
      <p:pic>
        <p:nvPicPr>
          <p:cNvPr id="262" name="Google Shape;262;p40"/>
          <p:cNvPicPr preferRelativeResize="0"/>
          <p:nvPr/>
        </p:nvPicPr>
        <p:blipFill>
          <a:blip r:embed="rId3">
            <a:alphaModFix/>
          </a:blip>
          <a:stretch>
            <a:fillRect/>
          </a:stretch>
        </p:blipFill>
        <p:spPr>
          <a:xfrm>
            <a:off x="152400" y="2122924"/>
            <a:ext cx="8839204" cy="485983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2CC"/>
        </a:solidFill>
      </p:bgPr>
    </p:bg>
    <p:spTree>
      <p:nvGrpSpPr>
        <p:cNvPr id="64" name="Shape 64"/>
        <p:cNvGrpSpPr/>
        <p:nvPr/>
      </p:nvGrpSpPr>
      <p:grpSpPr>
        <a:xfrm>
          <a:off x="0" y="0"/>
          <a:ext cx="0" cy="0"/>
          <a:chOff x="0" y="0"/>
          <a:chExt cx="0" cy="0"/>
        </a:xfrm>
      </p:grpSpPr>
      <p:sp>
        <p:nvSpPr>
          <p:cNvPr id="65" name="Google Shape;65;p14"/>
          <p:cNvSpPr txBox="1"/>
          <p:nvPr>
            <p:ph type="title"/>
          </p:nvPr>
        </p:nvSpPr>
        <p:spPr>
          <a:xfrm>
            <a:off x="311700" y="245299"/>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t>Accueil</a:t>
            </a:r>
            <a:endParaRPr/>
          </a:p>
        </p:txBody>
      </p:sp>
      <p:sp>
        <p:nvSpPr>
          <p:cNvPr id="66" name="Google Shape;66;p14"/>
          <p:cNvSpPr txBox="1"/>
          <p:nvPr/>
        </p:nvSpPr>
        <p:spPr>
          <a:xfrm>
            <a:off x="389200" y="1012525"/>
            <a:ext cx="8438100" cy="8055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lang="fr" sz="1050">
                <a:solidFill>
                  <a:srgbClr val="1F2328"/>
                </a:solidFill>
                <a:highlight>
                  <a:srgbClr val="FFFFFF"/>
                </a:highlight>
              </a:rPr>
              <a:t>L'utilisateur voit sur cette page (au milieu) un texte expliquant à quoi sert le site ; quels services sont proposés a l'achat ; en quoi le site se </a:t>
            </a:r>
            <a:r>
              <a:rPr lang="fr" sz="1050">
                <a:solidFill>
                  <a:srgbClr val="1F2328"/>
                </a:solidFill>
                <a:highlight>
                  <a:srgbClr val="FFFFFF"/>
                </a:highlight>
              </a:rPr>
              <a:t>démarque</a:t>
            </a:r>
            <a:r>
              <a:rPr lang="fr" sz="1050">
                <a:solidFill>
                  <a:srgbClr val="1F2328"/>
                </a:solidFill>
                <a:highlight>
                  <a:srgbClr val="FFFFFF"/>
                </a:highlight>
              </a:rPr>
              <a:t> de ses concurrents ; la devise du site. Il voit également le nom du site ainsi que le logo en haut de la page, dans un header.</a:t>
            </a:r>
            <a:endParaRPr sz="1050">
              <a:solidFill>
                <a:srgbClr val="1F2328"/>
              </a:solidFill>
              <a:highlight>
                <a:srgbClr val="FFFFFF"/>
              </a:highlight>
            </a:endParaRPr>
          </a:p>
          <a:p>
            <a:pPr indent="0" lvl="0" marL="0" rtl="0" algn="l">
              <a:spcBef>
                <a:spcPts val="0"/>
              </a:spcBef>
              <a:spcAft>
                <a:spcPts val="0"/>
              </a:spcAft>
              <a:buClr>
                <a:schemeClr val="dk2"/>
              </a:buClr>
              <a:buSzPts val="1100"/>
              <a:buFont typeface="Arial"/>
              <a:buNone/>
            </a:pPr>
            <a:r>
              <a:rPr lang="fr" sz="1050">
                <a:solidFill>
                  <a:srgbClr val="1F2328"/>
                </a:solidFill>
                <a:highlight>
                  <a:srgbClr val="FFFFFF"/>
                </a:highlight>
              </a:rPr>
              <a:t>La page contient </a:t>
            </a:r>
            <a:r>
              <a:rPr lang="fr" sz="1050">
                <a:solidFill>
                  <a:srgbClr val="1F2328"/>
                </a:solidFill>
                <a:highlight>
                  <a:srgbClr val="FFFFFF"/>
                </a:highlight>
              </a:rPr>
              <a:t>également</a:t>
            </a:r>
            <a:r>
              <a:rPr lang="fr" sz="1050">
                <a:solidFill>
                  <a:srgbClr val="1F2328"/>
                </a:solidFill>
                <a:highlight>
                  <a:srgbClr val="FFFFFF"/>
                </a:highlight>
              </a:rPr>
              <a:t> un footer.</a:t>
            </a:r>
            <a:endParaRPr sz="1050">
              <a:solidFill>
                <a:srgbClr val="1F2328"/>
              </a:solidFill>
              <a:highlight>
                <a:srgbClr val="FFFFFF"/>
              </a:highlight>
            </a:endParaRPr>
          </a:p>
          <a:p>
            <a:pPr indent="0" lvl="0" marL="0" rtl="0" algn="l">
              <a:spcBef>
                <a:spcPts val="0"/>
              </a:spcBef>
              <a:spcAft>
                <a:spcPts val="0"/>
              </a:spcAft>
              <a:buNone/>
            </a:pPr>
            <a:r>
              <a:rPr lang="fr" sz="1050">
                <a:solidFill>
                  <a:srgbClr val="1F2328"/>
                </a:solidFill>
                <a:highlight>
                  <a:srgbClr val="FFFFFF"/>
                </a:highlight>
              </a:rPr>
              <a:t>L'utilisateur a accès au menu déroulant qui permet la redirection vers toutes les pages du site. Ce menu est accessible depuis le header.</a:t>
            </a:r>
            <a:endParaRPr>
              <a:latin typeface="Playfair Display"/>
              <a:ea typeface="Playfair Display"/>
              <a:cs typeface="Playfair Display"/>
              <a:sym typeface="Playfair Display"/>
            </a:endParaRPr>
          </a:p>
        </p:txBody>
      </p:sp>
      <p:sp>
        <p:nvSpPr>
          <p:cNvPr id="67" name="Google Shape;67;p14"/>
          <p:cNvSpPr txBox="1"/>
          <p:nvPr>
            <p:ph type="title"/>
          </p:nvPr>
        </p:nvSpPr>
        <p:spPr>
          <a:xfrm>
            <a:off x="311700" y="8398699"/>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highlight>
                  <a:srgbClr val="C6D9F1"/>
                </a:highlight>
              </a:rPr>
              <a:t>Mathilde Burgevin</a:t>
            </a:r>
            <a:endParaRPr>
              <a:highlight>
                <a:srgbClr val="C6D9F1"/>
              </a:highlight>
            </a:endParaRPr>
          </a:p>
        </p:txBody>
      </p:sp>
      <p:pic>
        <p:nvPicPr>
          <p:cNvPr id="68" name="Google Shape;68;p14"/>
          <p:cNvPicPr preferRelativeResize="0"/>
          <p:nvPr/>
        </p:nvPicPr>
        <p:blipFill>
          <a:blip r:embed="rId3">
            <a:alphaModFix/>
          </a:blip>
          <a:stretch>
            <a:fillRect/>
          </a:stretch>
        </p:blipFill>
        <p:spPr>
          <a:xfrm>
            <a:off x="141888" y="2051525"/>
            <a:ext cx="8860225" cy="573227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66" name="Shape 266"/>
        <p:cNvGrpSpPr/>
        <p:nvPr/>
      </p:nvGrpSpPr>
      <p:grpSpPr>
        <a:xfrm>
          <a:off x="0" y="0"/>
          <a:ext cx="0" cy="0"/>
          <a:chOff x="0" y="0"/>
          <a:chExt cx="0" cy="0"/>
        </a:xfrm>
      </p:grpSpPr>
      <p:sp>
        <p:nvSpPr>
          <p:cNvPr id="267" name="Google Shape;267;p41"/>
          <p:cNvSpPr txBox="1"/>
          <p:nvPr>
            <p:ph type="ctrTitle"/>
          </p:nvPr>
        </p:nvSpPr>
        <p:spPr>
          <a:xfrm>
            <a:off x="344250" y="2456430"/>
            <a:ext cx="8455500" cy="37563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fr"/>
              <a:t>PROCESSUS</a:t>
            </a:r>
            <a:endParaRPr/>
          </a:p>
        </p:txBody>
      </p:sp>
      <p:sp>
        <p:nvSpPr>
          <p:cNvPr id="268" name="Google Shape;268;p41"/>
          <p:cNvSpPr txBox="1"/>
          <p:nvPr>
            <p:ph idx="1" type="subTitle"/>
          </p:nvPr>
        </p:nvSpPr>
        <p:spPr>
          <a:xfrm>
            <a:off x="344250" y="6212861"/>
            <a:ext cx="4910100" cy="10110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fr"/>
              <a:t>INTERFACE UTILISATEUR</a:t>
            </a:r>
            <a:endParaRPr/>
          </a:p>
        </p:txBody>
      </p:sp>
      <p:sp>
        <p:nvSpPr>
          <p:cNvPr id="269" name="Google Shape;269;p41"/>
          <p:cNvSpPr txBox="1"/>
          <p:nvPr/>
        </p:nvSpPr>
        <p:spPr>
          <a:xfrm>
            <a:off x="1028575" y="5156400"/>
            <a:ext cx="7294800" cy="4464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1000"/>
              </a:spcAft>
              <a:buNone/>
            </a:pPr>
            <a:r>
              <a:rPr lang="fr" sz="1700">
                <a:solidFill>
                  <a:srgbClr val="E36C0A"/>
                </a:solidFill>
                <a:latin typeface="Tahoma"/>
                <a:ea typeface="Tahoma"/>
                <a:cs typeface="Tahoma"/>
                <a:sym typeface="Tahoma"/>
              </a:rPr>
              <a:t>Ici vous insérez les </a:t>
            </a:r>
            <a:r>
              <a:rPr b="1" lang="fr" sz="1700">
                <a:solidFill>
                  <a:srgbClr val="E36C0A"/>
                </a:solidFill>
                <a:latin typeface="Tahoma"/>
                <a:ea typeface="Tahoma"/>
                <a:cs typeface="Tahoma"/>
                <a:sym typeface="Tahoma"/>
              </a:rPr>
              <a:t>STORYBOARDS</a:t>
            </a:r>
            <a:r>
              <a:rPr lang="fr" sz="1700">
                <a:solidFill>
                  <a:srgbClr val="E36C0A"/>
                </a:solidFill>
                <a:latin typeface="Tahoma"/>
                <a:ea typeface="Tahoma"/>
                <a:cs typeface="Tahoma"/>
                <a:sym typeface="Tahoma"/>
              </a:rPr>
              <a:t> des processus de votre site web.</a:t>
            </a:r>
            <a:endParaRPr sz="2000">
              <a:latin typeface="Playfair Display"/>
              <a:ea typeface="Playfair Display"/>
              <a:cs typeface="Playfair Display"/>
              <a:sym typeface="Playfair Display"/>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2CC"/>
        </a:solidFill>
      </p:bgPr>
    </p:bg>
    <p:spTree>
      <p:nvGrpSpPr>
        <p:cNvPr id="273" name="Shape 273"/>
        <p:cNvGrpSpPr/>
        <p:nvPr/>
      </p:nvGrpSpPr>
      <p:grpSpPr>
        <a:xfrm>
          <a:off x="0" y="0"/>
          <a:ext cx="0" cy="0"/>
          <a:chOff x="0" y="0"/>
          <a:chExt cx="0" cy="0"/>
        </a:xfrm>
      </p:grpSpPr>
      <p:sp>
        <p:nvSpPr>
          <p:cNvPr id="274" name="Google Shape;274;p42"/>
          <p:cNvSpPr txBox="1"/>
          <p:nvPr>
            <p:ph type="title"/>
          </p:nvPr>
        </p:nvSpPr>
        <p:spPr>
          <a:xfrm>
            <a:off x="311700" y="245299"/>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t>STORYBOARD Inscription du membre</a:t>
            </a:r>
            <a:endParaRPr/>
          </a:p>
        </p:txBody>
      </p:sp>
      <p:pic>
        <p:nvPicPr>
          <p:cNvPr id="275" name="Google Shape;275;p42"/>
          <p:cNvPicPr preferRelativeResize="0"/>
          <p:nvPr/>
        </p:nvPicPr>
        <p:blipFill>
          <a:blip r:embed="rId3">
            <a:alphaModFix/>
          </a:blip>
          <a:stretch>
            <a:fillRect/>
          </a:stretch>
        </p:blipFill>
        <p:spPr>
          <a:xfrm>
            <a:off x="152400" y="1021099"/>
            <a:ext cx="8839200" cy="7071360"/>
          </a:xfrm>
          <a:prstGeom prst="rect">
            <a:avLst/>
          </a:prstGeom>
          <a:noFill/>
          <a:ln>
            <a:noFill/>
          </a:ln>
        </p:spPr>
      </p:pic>
      <p:sp>
        <p:nvSpPr>
          <p:cNvPr id="276" name="Google Shape;276;p42"/>
          <p:cNvSpPr txBox="1"/>
          <p:nvPr/>
        </p:nvSpPr>
        <p:spPr>
          <a:xfrm>
            <a:off x="556825" y="6953950"/>
            <a:ext cx="2473500" cy="99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fr" sz="1500">
                <a:latin typeface="Playfair Display"/>
                <a:ea typeface="Playfair Display"/>
                <a:cs typeface="Playfair Display"/>
                <a:sym typeface="Playfair Display"/>
              </a:rPr>
              <a:t>L’utilisateur renseigne ses informations et clique sur le bouton s’inscrire</a:t>
            </a:r>
            <a:endParaRPr sz="1500">
              <a:latin typeface="Playfair Display"/>
              <a:ea typeface="Playfair Display"/>
              <a:cs typeface="Playfair Display"/>
              <a:sym typeface="Playfair Display"/>
            </a:endParaRPr>
          </a:p>
        </p:txBody>
      </p:sp>
      <p:sp>
        <p:nvSpPr>
          <p:cNvPr id="277" name="Google Shape;277;p42"/>
          <p:cNvSpPr txBox="1"/>
          <p:nvPr/>
        </p:nvSpPr>
        <p:spPr>
          <a:xfrm>
            <a:off x="3335250" y="6953950"/>
            <a:ext cx="2473500" cy="99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fr" sz="1500">
                <a:latin typeface="Playfair Display"/>
                <a:ea typeface="Playfair Display"/>
                <a:cs typeface="Playfair Display"/>
                <a:sym typeface="Playfair Display"/>
              </a:rPr>
              <a:t>L’utilisateur un mail de confimation et un bouton qui le dirigera vers la page de connexion</a:t>
            </a:r>
            <a:endParaRPr sz="1500">
              <a:latin typeface="Playfair Display"/>
              <a:ea typeface="Playfair Display"/>
              <a:cs typeface="Playfair Display"/>
              <a:sym typeface="Playfair Display"/>
            </a:endParaRPr>
          </a:p>
        </p:txBody>
      </p:sp>
      <p:sp>
        <p:nvSpPr>
          <p:cNvPr id="278" name="Google Shape;278;p42"/>
          <p:cNvSpPr txBox="1"/>
          <p:nvPr/>
        </p:nvSpPr>
        <p:spPr>
          <a:xfrm>
            <a:off x="6025800" y="6953950"/>
            <a:ext cx="2473500" cy="99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fr" sz="1500">
                <a:latin typeface="Playfair Display"/>
                <a:ea typeface="Playfair Display"/>
                <a:cs typeface="Playfair Display"/>
                <a:sym typeface="Playfair Display"/>
              </a:rPr>
              <a:t>L’utilisateur renseigne son mail et son mot de passe afin de s’authentifier</a:t>
            </a:r>
            <a:endParaRPr sz="1500">
              <a:latin typeface="Playfair Display"/>
              <a:ea typeface="Playfair Display"/>
              <a:cs typeface="Playfair Display"/>
              <a:sym typeface="Playfair Display"/>
            </a:endParaRPr>
          </a:p>
        </p:txBody>
      </p:sp>
      <p:pic>
        <p:nvPicPr>
          <p:cNvPr id="279" name="Google Shape;279;p42"/>
          <p:cNvPicPr preferRelativeResize="0"/>
          <p:nvPr/>
        </p:nvPicPr>
        <p:blipFill>
          <a:blip r:embed="rId4">
            <a:alphaModFix/>
          </a:blip>
          <a:stretch>
            <a:fillRect/>
          </a:stretch>
        </p:blipFill>
        <p:spPr>
          <a:xfrm>
            <a:off x="556825" y="4054688"/>
            <a:ext cx="2473500" cy="2443528"/>
          </a:xfrm>
          <a:prstGeom prst="rect">
            <a:avLst/>
          </a:prstGeom>
          <a:noFill/>
          <a:ln>
            <a:noFill/>
          </a:ln>
        </p:spPr>
      </p:pic>
      <p:pic>
        <p:nvPicPr>
          <p:cNvPr id="280" name="Google Shape;280;p42"/>
          <p:cNvPicPr preferRelativeResize="0"/>
          <p:nvPr/>
        </p:nvPicPr>
        <p:blipFill>
          <a:blip r:embed="rId5">
            <a:alphaModFix/>
          </a:blip>
          <a:stretch>
            <a:fillRect/>
          </a:stretch>
        </p:blipFill>
        <p:spPr>
          <a:xfrm>
            <a:off x="6067925" y="4098213"/>
            <a:ext cx="2473500" cy="2478100"/>
          </a:xfrm>
          <a:prstGeom prst="rect">
            <a:avLst/>
          </a:prstGeom>
          <a:noFill/>
          <a:ln>
            <a:noFill/>
          </a:ln>
        </p:spPr>
      </p:pic>
      <p:pic>
        <p:nvPicPr>
          <p:cNvPr id="281" name="Google Shape;281;p42"/>
          <p:cNvPicPr preferRelativeResize="0"/>
          <p:nvPr/>
        </p:nvPicPr>
        <p:blipFill rotWithShape="1">
          <a:blip r:embed="rId6">
            <a:alphaModFix/>
          </a:blip>
          <a:srcRect b="-2113" l="0" r="-2113" t="0"/>
          <a:stretch/>
        </p:blipFill>
        <p:spPr>
          <a:xfrm>
            <a:off x="3248950" y="4037400"/>
            <a:ext cx="2559800" cy="24781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2CC"/>
        </a:solidFill>
      </p:bgPr>
    </p:bg>
    <p:spTree>
      <p:nvGrpSpPr>
        <p:cNvPr id="285" name="Shape 285"/>
        <p:cNvGrpSpPr/>
        <p:nvPr/>
      </p:nvGrpSpPr>
      <p:grpSpPr>
        <a:xfrm>
          <a:off x="0" y="0"/>
          <a:ext cx="0" cy="0"/>
          <a:chOff x="0" y="0"/>
          <a:chExt cx="0" cy="0"/>
        </a:xfrm>
      </p:grpSpPr>
      <p:sp>
        <p:nvSpPr>
          <p:cNvPr id="286" name="Google Shape;286;p43"/>
          <p:cNvSpPr txBox="1"/>
          <p:nvPr>
            <p:ph type="title"/>
          </p:nvPr>
        </p:nvSpPr>
        <p:spPr>
          <a:xfrm>
            <a:off x="311700" y="245299"/>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t>STORYBOARD Achat de produit et paiement en ligne</a:t>
            </a:r>
            <a:endParaRPr/>
          </a:p>
        </p:txBody>
      </p:sp>
      <p:pic>
        <p:nvPicPr>
          <p:cNvPr id="287" name="Google Shape;287;p43"/>
          <p:cNvPicPr preferRelativeResize="0"/>
          <p:nvPr/>
        </p:nvPicPr>
        <p:blipFill>
          <a:blip r:embed="rId3">
            <a:alphaModFix/>
          </a:blip>
          <a:stretch>
            <a:fillRect/>
          </a:stretch>
        </p:blipFill>
        <p:spPr>
          <a:xfrm>
            <a:off x="88050" y="868699"/>
            <a:ext cx="8839200" cy="7071360"/>
          </a:xfrm>
          <a:prstGeom prst="rect">
            <a:avLst/>
          </a:prstGeom>
          <a:noFill/>
          <a:ln>
            <a:noFill/>
          </a:ln>
        </p:spPr>
      </p:pic>
      <p:sp>
        <p:nvSpPr>
          <p:cNvPr id="288" name="Google Shape;288;p43"/>
          <p:cNvSpPr txBox="1"/>
          <p:nvPr/>
        </p:nvSpPr>
        <p:spPr>
          <a:xfrm>
            <a:off x="311700" y="6606425"/>
            <a:ext cx="2473500" cy="99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fr" sz="1500">
                <a:latin typeface="Playfair Display"/>
                <a:ea typeface="Playfair Display"/>
                <a:cs typeface="Playfair Display"/>
                <a:sym typeface="Playfair Display"/>
              </a:rPr>
              <a:t>L’utilisateur clique sur le bouton “Paiement” pour procéder au paiement du panier, il est redirigé vers la page de paiement.</a:t>
            </a:r>
            <a:endParaRPr sz="1500">
              <a:latin typeface="Playfair Display"/>
              <a:ea typeface="Playfair Display"/>
              <a:cs typeface="Playfair Display"/>
              <a:sym typeface="Playfair Display"/>
            </a:endParaRPr>
          </a:p>
        </p:txBody>
      </p:sp>
      <p:sp>
        <p:nvSpPr>
          <p:cNvPr id="289" name="Google Shape;289;p43"/>
          <p:cNvSpPr txBox="1"/>
          <p:nvPr/>
        </p:nvSpPr>
        <p:spPr>
          <a:xfrm>
            <a:off x="3270900" y="6606425"/>
            <a:ext cx="2473500" cy="99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fr" sz="1500">
                <a:latin typeface="Playfair Display"/>
                <a:ea typeface="Playfair Display"/>
                <a:cs typeface="Playfair Display"/>
                <a:sym typeface="Playfair Display"/>
              </a:rPr>
              <a:t>L’utilisateur renseigne ses coordonnées bancaires et procède au paiement, il est ensuite redirigé vers la page historique des commandes.</a:t>
            </a:r>
            <a:endParaRPr sz="1500">
              <a:latin typeface="Playfair Display"/>
              <a:ea typeface="Playfair Display"/>
              <a:cs typeface="Playfair Display"/>
              <a:sym typeface="Playfair Display"/>
            </a:endParaRPr>
          </a:p>
        </p:txBody>
      </p:sp>
      <p:sp>
        <p:nvSpPr>
          <p:cNvPr id="290" name="Google Shape;290;p43"/>
          <p:cNvSpPr txBox="1"/>
          <p:nvPr/>
        </p:nvSpPr>
        <p:spPr>
          <a:xfrm>
            <a:off x="6230100" y="6606425"/>
            <a:ext cx="2473500" cy="99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fr" sz="1500">
                <a:latin typeface="Playfair Display"/>
                <a:ea typeface="Playfair Display"/>
                <a:cs typeface="Playfair Display"/>
                <a:sym typeface="Playfair Display"/>
              </a:rPr>
              <a:t>L’utilisateur peut visualiser ses commandes passées.</a:t>
            </a:r>
            <a:endParaRPr sz="1500">
              <a:latin typeface="Playfair Display"/>
              <a:ea typeface="Playfair Display"/>
              <a:cs typeface="Playfair Display"/>
              <a:sym typeface="Playfair Display"/>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94" name="Shape 294"/>
        <p:cNvGrpSpPr/>
        <p:nvPr/>
      </p:nvGrpSpPr>
      <p:grpSpPr>
        <a:xfrm>
          <a:off x="0" y="0"/>
          <a:ext cx="0" cy="0"/>
          <a:chOff x="0" y="0"/>
          <a:chExt cx="0" cy="0"/>
        </a:xfrm>
      </p:grpSpPr>
      <p:sp>
        <p:nvSpPr>
          <p:cNvPr id="295" name="Google Shape;295;p44"/>
          <p:cNvSpPr txBox="1"/>
          <p:nvPr>
            <p:ph type="ctrTitle"/>
          </p:nvPr>
        </p:nvSpPr>
        <p:spPr>
          <a:xfrm>
            <a:off x="344250" y="2456430"/>
            <a:ext cx="8455500" cy="37563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fr"/>
              <a:t>NAVIGATION</a:t>
            </a:r>
            <a:endParaRPr/>
          </a:p>
        </p:txBody>
      </p:sp>
      <p:sp>
        <p:nvSpPr>
          <p:cNvPr id="296" name="Google Shape;296;p44"/>
          <p:cNvSpPr txBox="1"/>
          <p:nvPr>
            <p:ph idx="1" type="subTitle"/>
          </p:nvPr>
        </p:nvSpPr>
        <p:spPr>
          <a:xfrm>
            <a:off x="344250" y="6212861"/>
            <a:ext cx="4910100" cy="10110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fr"/>
              <a:t>INTERFACE UTILISATEUR</a:t>
            </a:r>
            <a:endParaRPr/>
          </a:p>
        </p:txBody>
      </p:sp>
      <p:sp>
        <p:nvSpPr>
          <p:cNvPr id="297" name="Google Shape;297;p44"/>
          <p:cNvSpPr txBox="1"/>
          <p:nvPr/>
        </p:nvSpPr>
        <p:spPr>
          <a:xfrm>
            <a:off x="1028575" y="5156400"/>
            <a:ext cx="7294800" cy="7473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1000"/>
              </a:spcAft>
              <a:buNone/>
            </a:pPr>
            <a:r>
              <a:rPr lang="fr" sz="1700">
                <a:solidFill>
                  <a:srgbClr val="E36C0A"/>
                </a:solidFill>
                <a:latin typeface="Tahoma"/>
                <a:ea typeface="Tahoma"/>
                <a:cs typeface="Tahoma"/>
                <a:sym typeface="Tahoma"/>
              </a:rPr>
              <a:t>Ici vous insérez le </a:t>
            </a:r>
            <a:r>
              <a:rPr b="1" lang="fr" sz="1700">
                <a:solidFill>
                  <a:srgbClr val="E36C0A"/>
                </a:solidFill>
                <a:latin typeface="Tahoma"/>
                <a:ea typeface="Tahoma"/>
                <a:cs typeface="Tahoma"/>
                <a:sym typeface="Tahoma"/>
              </a:rPr>
              <a:t>DIAGRAMME DE NAVIGATION</a:t>
            </a:r>
            <a:r>
              <a:rPr lang="fr" sz="1700">
                <a:solidFill>
                  <a:srgbClr val="E36C0A"/>
                </a:solidFill>
                <a:latin typeface="Tahoma"/>
                <a:ea typeface="Tahoma"/>
                <a:cs typeface="Tahoma"/>
                <a:sym typeface="Tahoma"/>
              </a:rPr>
              <a:t> des fenêtres de votre site web.</a:t>
            </a:r>
            <a:endParaRPr sz="2000">
              <a:latin typeface="Playfair Display"/>
              <a:ea typeface="Playfair Display"/>
              <a:cs typeface="Playfair Display"/>
              <a:sym typeface="Playfair Display"/>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2CC"/>
        </a:solidFill>
      </p:bgPr>
    </p:bg>
    <p:spTree>
      <p:nvGrpSpPr>
        <p:cNvPr id="301" name="Shape 301"/>
        <p:cNvGrpSpPr/>
        <p:nvPr/>
      </p:nvGrpSpPr>
      <p:grpSpPr>
        <a:xfrm>
          <a:off x="0" y="0"/>
          <a:ext cx="0" cy="0"/>
          <a:chOff x="0" y="0"/>
          <a:chExt cx="0" cy="0"/>
        </a:xfrm>
      </p:grpSpPr>
      <p:sp>
        <p:nvSpPr>
          <p:cNvPr id="302" name="Google Shape;302;p45"/>
          <p:cNvSpPr txBox="1"/>
          <p:nvPr>
            <p:ph type="title"/>
          </p:nvPr>
        </p:nvSpPr>
        <p:spPr>
          <a:xfrm>
            <a:off x="311700" y="245299"/>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t>DIAGRAMME de NAVIGATION</a:t>
            </a:r>
            <a:endParaRPr/>
          </a:p>
        </p:txBody>
      </p:sp>
      <p:pic>
        <p:nvPicPr>
          <p:cNvPr id="303" name="Google Shape;303;p45"/>
          <p:cNvPicPr preferRelativeResize="0"/>
          <p:nvPr/>
        </p:nvPicPr>
        <p:blipFill>
          <a:blip r:embed="rId3">
            <a:alphaModFix/>
          </a:blip>
          <a:stretch>
            <a:fillRect/>
          </a:stretch>
        </p:blipFill>
        <p:spPr>
          <a:xfrm>
            <a:off x="0" y="1466441"/>
            <a:ext cx="9144000" cy="6673119"/>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2CC"/>
        </a:solidFill>
      </p:bgPr>
    </p:bg>
    <p:spTree>
      <p:nvGrpSpPr>
        <p:cNvPr id="307" name="Shape 307"/>
        <p:cNvGrpSpPr/>
        <p:nvPr/>
      </p:nvGrpSpPr>
      <p:grpSpPr>
        <a:xfrm>
          <a:off x="0" y="0"/>
          <a:ext cx="0" cy="0"/>
          <a:chOff x="0" y="0"/>
          <a:chExt cx="0" cy="0"/>
        </a:xfrm>
      </p:grpSpPr>
      <p:sp>
        <p:nvSpPr>
          <p:cNvPr id="308" name="Google Shape;308;p46"/>
          <p:cNvSpPr txBox="1"/>
          <p:nvPr>
            <p:ph type="title"/>
          </p:nvPr>
        </p:nvSpPr>
        <p:spPr>
          <a:xfrm>
            <a:off x="311700" y="245299"/>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t>PLAN des URLs de tout le SITE</a:t>
            </a:r>
            <a:endParaRPr/>
          </a:p>
        </p:txBody>
      </p:sp>
      <p:pic>
        <p:nvPicPr>
          <p:cNvPr id="309" name="Google Shape;309;p46"/>
          <p:cNvPicPr preferRelativeResize="0"/>
          <p:nvPr/>
        </p:nvPicPr>
        <p:blipFill rotWithShape="1">
          <a:blip r:embed="rId3">
            <a:alphaModFix/>
          </a:blip>
          <a:srcRect b="15019" l="4101" r="3944" t="16398"/>
          <a:stretch/>
        </p:blipFill>
        <p:spPr>
          <a:xfrm>
            <a:off x="311700" y="868700"/>
            <a:ext cx="8170773" cy="7884099"/>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13" name="Shape 313"/>
        <p:cNvGrpSpPr/>
        <p:nvPr/>
      </p:nvGrpSpPr>
      <p:grpSpPr>
        <a:xfrm>
          <a:off x="0" y="0"/>
          <a:ext cx="0" cy="0"/>
          <a:chOff x="0" y="0"/>
          <a:chExt cx="0" cy="0"/>
        </a:xfrm>
      </p:grpSpPr>
      <p:sp>
        <p:nvSpPr>
          <p:cNvPr id="314" name="Google Shape;314;p47"/>
          <p:cNvSpPr txBox="1"/>
          <p:nvPr>
            <p:ph type="ctrTitle"/>
          </p:nvPr>
        </p:nvSpPr>
        <p:spPr>
          <a:xfrm>
            <a:off x="344250" y="2456430"/>
            <a:ext cx="8455500" cy="37563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fr"/>
              <a:t>WEB DYNAMIQUE</a:t>
            </a:r>
            <a:endParaRPr/>
          </a:p>
        </p:txBody>
      </p:sp>
      <p:sp>
        <p:nvSpPr>
          <p:cNvPr id="315" name="Google Shape;315;p47"/>
          <p:cNvSpPr txBox="1"/>
          <p:nvPr>
            <p:ph idx="1" type="subTitle"/>
          </p:nvPr>
        </p:nvSpPr>
        <p:spPr>
          <a:xfrm>
            <a:off x="344250" y="6212861"/>
            <a:ext cx="4910100" cy="10110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fr"/>
              <a:t>INTERFACE UTILISATEUR</a:t>
            </a:r>
            <a:endParaRPr/>
          </a:p>
        </p:txBody>
      </p:sp>
      <p:sp>
        <p:nvSpPr>
          <p:cNvPr id="316" name="Google Shape;316;p47"/>
          <p:cNvSpPr txBox="1"/>
          <p:nvPr/>
        </p:nvSpPr>
        <p:spPr>
          <a:xfrm>
            <a:off x="1028575" y="5156400"/>
            <a:ext cx="7294800" cy="4464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1000"/>
              </a:spcAft>
              <a:buNone/>
            </a:pPr>
            <a:r>
              <a:rPr lang="fr" sz="1700">
                <a:solidFill>
                  <a:srgbClr val="E36C0A"/>
                </a:solidFill>
                <a:latin typeface="Tahoma"/>
                <a:ea typeface="Tahoma"/>
                <a:cs typeface="Tahoma"/>
                <a:sym typeface="Tahoma"/>
              </a:rPr>
              <a:t>Ici vous insérez les </a:t>
            </a:r>
            <a:r>
              <a:rPr b="1" lang="fr" sz="1700">
                <a:solidFill>
                  <a:srgbClr val="E36C0A"/>
                </a:solidFill>
                <a:latin typeface="Tahoma"/>
                <a:ea typeface="Tahoma"/>
                <a:cs typeface="Tahoma"/>
                <a:sym typeface="Tahoma"/>
              </a:rPr>
              <a:t>FICHES AJAX</a:t>
            </a:r>
            <a:r>
              <a:rPr lang="fr" sz="1700">
                <a:solidFill>
                  <a:srgbClr val="E36C0A"/>
                </a:solidFill>
                <a:latin typeface="Tahoma"/>
                <a:ea typeface="Tahoma"/>
                <a:cs typeface="Tahoma"/>
                <a:sym typeface="Tahoma"/>
              </a:rPr>
              <a:t> implémentées dans votre site web.</a:t>
            </a:r>
            <a:endParaRPr sz="2000">
              <a:latin typeface="Playfair Display"/>
              <a:ea typeface="Playfair Display"/>
              <a:cs typeface="Playfair Display"/>
              <a:sym typeface="Playfair Display"/>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2CC"/>
        </a:solidFill>
      </p:bgPr>
    </p:bg>
    <p:spTree>
      <p:nvGrpSpPr>
        <p:cNvPr id="320" name="Shape 320"/>
        <p:cNvGrpSpPr/>
        <p:nvPr/>
      </p:nvGrpSpPr>
      <p:grpSpPr>
        <a:xfrm>
          <a:off x="0" y="0"/>
          <a:ext cx="0" cy="0"/>
          <a:chOff x="0" y="0"/>
          <a:chExt cx="0" cy="0"/>
        </a:xfrm>
      </p:grpSpPr>
      <p:sp>
        <p:nvSpPr>
          <p:cNvPr id="321" name="Google Shape;321;p48"/>
          <p:cNvSpPr txBox="1"/>
          <p:nvPr>
            <p:ph type="title"/>
          </p:nvPr>
        </p:nvSpPr>
        <p:spPr>
          <a:xfrm>
            <a:off x="311700" y="245299"/>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t>Modification panier</a:t>
            </a:r>
            <a:endParaRPr/>
          </a:p>
        </p:txBody>
      </p:sp>
      <p:sp>
        <p:nvSpPr>
          <p:cNvPr id="322" name="Google Shape;322;p48"/>
          <p:cNvSpPr txBox="1"/>
          <p:nvPr>
            <p:ph type="title"/>
          </p:nvPr>
        </p:nvSpPr>
        <p:spPr>
          <a:xfrm>
            <a:off x="311700" y="8398699"/>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highlight>
                  <a:srgbClr val="C6D9F1"/>
                </a:highlight>
              </a:rPr>
              <a:t>Mathilde Burgevin</a:t>
            </a:r>
            <a:endParaRPr>
              <a:highlight>
                <a:srgbClr val="C6D9F1"/>
              </a:highlight>
            </a:endParaRPr>
          </a:p>
        </p:txBody>
      </p:sp>
      <p:pic>
        <p:nvPicPr>
          <p:cNvPr id="323" name="Google Shape;323;p48"/>
          <p:cNvPicPr preferRelativeResize="0"/>
          <p:nvPr/>
        </p:nvPicPr>
        <p:blipFill rotWithShape="1">
          <a:blip r:embed="rId3">
            <a:alphaModFix/>
          </a:blip>
          <a:srcRect b="3714" l="0" r="0" t="4339"/>
          <a:stretch/>
        </p:blipFill>
        <p:spPr>
          <a:xfrm>
            <a:off x="311700" y="868700"/>
            <a:ext cx="6330247" cy="7529999"/>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2CC"/>
        </a:solidFill>
      </p:bgPr>
    </p:bg>
    <p:spTree>
      <p:nvGrpSpPr>
        <p:cNvPr id="327" name="Shape 327"/>
        <p:cNvGrpSpPr/>
        <p:nvPr/>
      </p:nvGrpSpPr>
      <p:grpSpPr>
        <a:xfrm>
          <a:off x="0" y="0"/>
          <a:ext cx="0" cy="0"/>
          <a:chOff x="0" y="0"/>
          <a:chExt cx="0" cy="0"/>
        </a:xfrm>
      </p:grpSpPr>
      <p:sp>
        <p:nvSpPr>
          <p:cNvPr id="328" name="Google Shape;328;p49"/>
          <p:cNvSpPr txBox="1"/>
          <p:nvPr>
            <p:ph type="title"/>
          </p:nvPr>
        </p:nvSpPr>
        <p:spPr>
          <a:xfrm>
            <a:off x="311700" y="245299"/>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t>Authentification et Inscription</a:t>
            </a:r>
            <a:endParaRPr/>
          </a:p>
        </p:txBody>
      </p:sp>
      <p:sp>
        <p:nvSpPr>
          <p:cNvPr id="329" name="Google Shape;329;p49"/>
          <p:cNvSpPr txBox="1"/>
          <p:nvPr>
            <p:ph type="title"/>
          </p:nvPr>
        </p:nvSpPr>
        <p:spPr>
          <a:xfrm>
            <a:off x="311700" y="8398699"/>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highlight>
                  <a:srgbClr val="C6D9F1"/>
                </a:highlight>
              </a:rPr>
              <a:t>Loris Hourriere</a:t>
            </a:r>
            <a:endParaRPr>
              <a:highlight>
                <a:srgbClr val="C6D9F1"/>
              </a:highlight>
            </a:endParaRPr>
          </a:p>
        </p:txBody>
      </p:sp>
      <p:pic>
        <p:nvPicPr>
          <p:cNvPr id="330" name="Google Shape;330;p49"/>
          <p:cNvPicPr preferRelativeResize="0"/>
          <p:nvPr/>
        </p:nvPicPr>
        <p:blipFill rotWithShape="1">
          <a:blip r:embed="rId3">
            <a:alphaModFix/>
          </a:blip>
          <a:srcRect b="14118" l="0" r="0" t="5112"/>
          <a:stretch/>
        </p:blipFill>
        <p:spPr>
          <a:xfrm>
            <a:off x="311700" y="959825"/>
            <a:ext cx="7023526" cy="7338762"/>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2CC"/>
        </a:solidFill>
      </p:bgPr>
    </p:bg>
    <p:spTree>
      <p:nvGrpSpPr>
        <p:cNvPr id="334" name="Shape 334"/>
        <p:cNvGrpSpPr/>
        <p:nvPr/>
      </p:nvGrpSpPr>
      <p:grpSpPr>
        <a:xfrm>
          <a:off x="0" y="0"/>
          <a:ext cx="0" cy="0"/>
          <a:chOff x="0" y="0"/>
          <a:chExt cx="0" cy="0"/>
        </a:xfrm>
      </p:grpSpPr>
      <p:sp>
        <p:nvSpPr>
          <p:cNvPr id="335" name="Google Shape;335;p50"/>
          <p:cNvSpPr txBox="1"/>
          <p:nvPr>
            <p:ph type="title"/>
          </p:nvPr>
        </p:nvSpPr>
        <p:spPr>
          <a:xfrm>
            <a:off x="311700" y="245299"/>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t>Barre de recherche</a:t>
            </a:r>
            <a:endParaRPr/>
          </a:p>
        </p:txBody>
      </p:sp>
      <p:sp>
        <p:nvSpPr>
          <p:cNvPr id="336" name="Google Shape;336;p50"/>
          <p:cNvSpPr txBox="1"/>
          <p:nvPr>
            <p:ph type="title"/>
          </p:nvPr>
        </p:nvSpPr>
        <p:spPr>
          <a:xfrm>
            <a:off x="311700" y="8398699"/>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highlight>
                  <a:srgbClr val="C6D9F1"/>
                </a:highlight>
              </a:rPr>
              <a:t>Nolan Tessier</a:t>
            </a:r>
            <a:endParaRPr>
              <a:highlight>
                <a:srgbClr val="C6D9F1"/>
              </a:highlight>
            </a:endParaRPr>
          </a:p>
        </p:txBody>
      </p:sp>
      <p:pic>
        <p:nvPicPr>
          <p:cNvPr id="337" name="Google Shape;337;p50"/>
          <p:cNvPicPr preferRelativeResize="0"/>
          <p:nvPr/>
        </p:nvPicPr>
        <p:blipFill rotWithShape="1">
          <a:blip r:embed="rId3">
            <a:alphaModFix/>
          </a:blip>
          <a:srcRect b="4527" l="0" r="0" t="4917"/>
          <a:stretch/>
        </p:blipFill>
        <p:spPr>
          <a:xfrm>
            <a:off x="373975" y="868700"/>
            <a:ext cx="6548649" cy="729019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2CC"/>
        </a:solidFill>
      </p:bgPr>
    </p:bg>
    <p:spTree>
      <p:nvGrpSpPr>
        <p:cNvPr id="72" name="Shape 72"/>
        <p:cNvGrpSpPr/>
        <p:nvPr/>
      </p:nvGrpSpPr>
      <p:grpSpPr>
        <a:xfrm>
          <a:off x="0" y="0"/>
          <a:ext cx="0" cy="0"/>
          <a:chOff x="0" y="0"/>
          <a:chExt cx="0" cy="0"/>
        </a:xfrm>
      </p:grpSpPr>
      <p:sp>
        <p:nvSpPr>
          <p:cNvPr id="73" name="Google Shape;73;p15"/>
          <p:cNvSpPr txBox="1"/>
          <p:nvPr>
            <p:ph type="title"/>
          </p:nvPr>
        </p:nvSpPr>
        <p:spPr>
          <a:xfrm>
            <a:off x="311700" y="245299"/>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t>Administrateur</a:t>
            </a:r>
            <a:endParaRPr/>
          </a:p>
        </p:txBody>
      </p:sp>
      <p:sp>
        <p:nvSpPr>
          <p:cNvPr id="74" name="Google Shape;74;p15"/>
          <p:cNvSpPr txBox="1"/>
          <p:nvPr/>
        </p:nvSpPr>
        <p:spPr>
          <a:xfrm>
            <a:off x="389200" y="1012525"/>
            <a:ext cx="8438100" cy="8055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lang="fr" sz="1050">
                <a:solidFill>
                  <a:srgbClr val="1F2328"/>
                </a:solidFill>
                <a:highlight>
                  <a:srgbClr val="FFFFFF"/>
                </a:highlight>
              </a:rPr>
              <a:t>En arrivant sur la page, l'administrateur va visualisé la liste des produits. Pour chaque produit il a un bouton pour modifier et un pour supprimer. Il dispose aussi d'un bouton afin d'ajouter un produit et une barre de recherche.</a:t>
            </a:r>
            <a:endParaRPr sz="1050">
              <a:solidFill>
                <a:srgbClr val="1F2328"/>
              </a:solidFill>
              <a:highlight>
                <a:srgbClr val="FFFFFF"/>
              </a:highlight>
            </a:endParaRPr>
          </a:p>
          <a:p>
            <a:pPr indent="0" lvl="0" marL="0" rtl="0" algn="l">
              <a:spcBef>
                <a:spcPts val="0"/>
              </a:spcBef>
              <a:spcAft>
                <a:spcPts val="0"/>
              </a:spcAft>
              <a:buNone/>
            </a:pPr>
            <a:r>
              <a:rPr lang="fr" sz="1050">
                <a:solidFill>
                  <a:srgbClr val="1F2328"/>
                </a:solidFill>
                <a:highlight>
                  <a:srgbClr val="FFFFFF"/>
                </a:highlight>
              </a:rPr>
              <a:t>L'utilisateur a aussi accès au menu déroulant qui permet la redirection vers toutes les pages du site. Ce menu est accessible depuis le header.</a:t>
            </a:r>
            <a:endParaRPr>
              <a:latin typeface="Playfair Display"/>
              <a:ea typeface="Playfair Display"/>
              <a:cs typeface="Playfair Display"/>
              <a:sym typeface="Playfair Display"/>
            </a:endParaRPr>
          </a:p>
        </p:txBody>
      </p:sp>
      <p:sp>
        <p:nvSpPr>
          <p:cNvPr id="75" name="Google Shape;75;p15"/>
          <p:cNvSpPr txBox="1"/>
          <p:nvPr>
            <p:ph type="title"/>
          </p:nvPr>
        </p:nvSpPr>
        <p:spPr>
          <a:xfrm>
            <a:off x="311700" y="8398699"/>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highlight>
                  <a:srgbClr val="C6D9F1"/>
                </a:highlight>
              </a:rPr>
              <a:t>Loris Hourrière</a:t>
            </a:r>
            <a:endParaRPr>
              <a:highlight>
                <a:srgbClr val="C6D9F1"/>
              </a:highlight>
            </a:endParaRPr>
          </a:p>
        </p:txBody>
      </p:sp>
      <p:pic>
        <p:nvPicPr>
          <p:cNvPr id="76" name="Google Shape;76;p15"/>
          <p:cNvPicPr preferRelativeResize="0"/>
          <p:nvPr/>
        </p:nvPicPr>
        <p:blipFill>
          <a:blip r:embed="rId3">
            <a:alphaModFix/>
          </a:blip>
          <a:stretch>
            <a:fillRect/>
          </a:stretch>
        </p:blipFill>
        <p:spPr>
          <a:xfrm>
            <a:off x="188650" y="1961850"/>
            <a:ext cx="8839201" cy="5743062"/>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2CC"/>
        </a:solidFill>
      </p:bgPr>
    </p:bg>
    <p:spTree>
      <p:nvGrpSpPr>
        <p:cNvPr id="80" name="Shape 80"/>
        <p:cNvGrpSpPr/>
        <p:nvPr/>
      </p:nvGrpSpPr>
      <p:grpSpPr>
        <a:xfrm>
          <a:off x="0" y="0"/>
          <a:ext cx="0" cy="0"/>
          <a:chOff x="0" y="0"/>
          <a:chExt cx="0" cy="0"/>
        </a:xfrm>
      </p:grpSpPr>
      <p:sp>
        <p:nvSpPr>
          <p:cNvPr id="81" name="Google Shape;81;p16"/>
          <p:cNvSpPr txBox="1"/>
          <p:nvPr>
            <p:ph type="title"/>
          </p:nvPr>
        </p:nvSpPr>
        <p:spPr>
          <a:xfrm>
            <a:off x="311700" y="245299"/>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t>Ajout d’un produit</a:t>
            </a:r>
            <a:endParaRPr/>
          </a:p>
        </p:txBody>
      </p:sp>
      <p:sp>
        <p:nvSpPr>
          <p:cNvPr id="82" name="Google Shape;82;p16"/>
          <p:cNvSpPr txBox="1"/>
          <p:nvPr/>
        </p:nvSpPr>
        <p:spPr>
          <a:xfrm>
            <a:off x="389200" y="1012525"/>
            <a:ext cx="8438100" cy="8055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050">
                <a:solidFill>
                  <a:srgbClr val="1F2328"/>
                </a:solidFill>
                <a:highlight>
                  <a:srgbClr val="FFFFFF"/>
                </a:highlight>
              </a:rPr>
              <a:t>La page ajouter va permettre d'ajouter un nouveau produit dans la base de données et donc sur notre site, seuls les administrateurs y auront accès. La page sera composée de plusieurs champs entrer toutes les informations nécessaires à l'ajout d'un produit. Il y aura également un espace pour choisir une image afin qu'elle apparaisse sur le site.</a:t>
            </a:r>
            <a:endParaRPr>
              <a:latin typeface="Playfair Display"/>
              <a:ea typeface="Playfair Display"/>
              <a:cs typeface="Playfair Display"/>
              <a:sym typeface="Playfair Display"/>
            </a:endParaRPr>
          </a:p>
        </p:txBody>
      </p:sp>
      <p:sp>
        <p:nvSpPr>
          <p:cNvPr id="83" name="Google Shape;83;p16"/>
          <p:cNvSpPr txBox="1"/>
          <p:nvPr>
            <p:ph type="title"/>
          </p:nvPr>
        </p:nvSpPr>
        <p:spPr>
          <a:xfrm>
            <a:off x="311700" y="8398699"/>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highlight>
                  <a:srgbClr val="C6D9F1"/>
                </a:highlight>
              </a:rPr>
              <a:t>Loris Hourrière</a:t>
            </a:r>
            <a:endParaRPr>
              <a:highlight>
                <a:srgbClr val="C6D9F1"/>
              </a:highlight>
            </a:endParaRPr>
          </a:p>
        </p:txBody>
      </p:sp>
      <p:pic>
        <p:nvPicPr>
          <p:cNvPr id="84" name="Google Shape;84;p16"/>
          <p:cNvPicPr preferRelativeResize="0"/>
          <p:nvPr/>
        </p:nvPicPr>
        <p:blipFill>
          <a:blip r:embed="rId3">
            <a:alphaModFix/>
          </a:blip>
          <a:stretch>
            <a:fillRect/>
          </a:stretch>
        </p:blipFill>
        <p:spPr>
          <a:xfrm>
            <a:off x="152400" y="1970425"/>
            <a:ext cx="8839200" cy="574548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2CC"/>
        </a:solidFill>
      </p:bgPr>
    </p:bg>
    <p:spTree>
      <p:nvGrpSpPr>
        <p:cNvPr id="88" name="Shape 88"/>
        <p:cNvGrpSpPr/>
        <p:nvPr/>
      </p:nvGrpSpPr>
      <p:grpSpPr>
        <a:xfrm>
          <a:off x="0" y="0"/>
          <a:ext cx="0" cy="0"/>
          <a:chOff x="0" y="0"/>
          <a:chExt cx="0" cy="0"/>
        </a:xfrm>
      </p:grpSpPr>
      <p:sp>
        <p:nvSpPr>
          <p:cNvPr id="89" name="Google Shape;89;p17"/>
          <p:cNvSpPr txBox="1"/>
          <p:nvPr>
            <p:ph type="title"/>
          </p:nvPr>
        </p:nvSpPr>
        <p:spPr>
          <a:xfrm>
            <a:off x="311700" y="245299"/>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t>Liste des produits</a:t>
            </a:r>
            <a:endParaRPr/>
          </a:p>
        </p:txBody>
      </p:sp>
      <p:sp>
        <p:nvSpPr>
          <p:cNvPr id="90" name="Google Shape;90;p17"/>
          <p:cNvSpPr txBox="1"/>
          <p:nvPr/>
        </p:nvSpPr>
        <p:spPr>
          <a:xfrm>
            <a:off x="389200" y="1012525"/>
            <a:ext cx="8438100" cy="8055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lang="fr" sz="1050">
                <a:solidFill>
                  <a:srgbClr val="1F2328"/>
                </a:solidFill>
                <a:highlight>
                  <a:srgbClr val="FFFFFF"/>
                </a:highlight>
              </a:rPr>
              <a:t>En arrivant sur la page, l'utilisateur visualise la liste des produits, il pourra les triés ainsi que les filtrés. Enfin, l'utilisateur peut remplir une barre de recherche afin de voir les produit dont le titre correspond.</a:t>
            </a:r>
            <a:endParaRPr sz="1050">
              <a:solidFill>
                <a:srgbClr val="1F2328"/>
              </a:solidFill>
              <a:highlight>
                <a:srgbClr val="FFFFFF"/>
              </a:highlight>
            </a:endParaRPr>
          </a:p>
          <a:p>
            <a:pPr indent="0" lvl="0" marL="0" rtl="0" algn="l">
              <a:spcBef>
                <a:spcPts val="0"/>
              </a:spcBef>
              <a:spcAft>
                <a:spcPts val="0"/>
              </a:spcAft>
              <a:buNone/>
            </a:pPr>
            <a:r>
              <a:rPr lang="fr" sz="1050">
                <a:solidFill>
                  <a:srgbClr val="1F2328"/>
                </a:solidFill>
                <a:highlight>
                  <a:srgbClr val="FFFFFF"/>
                </a:highlight>
              </a:rPr>
              <a:t>L'utilisateur a aussi accès au menu déroulant qui permet la redirection vers toutes les pages du site. Ce menu est accessible depuis le header.</a:t>
            </a:r>
            <a:endParaRPr sz="1050">
              <a:solidFill>
                <a:srgbClr val="1F2328"/>
              </a:solidFill>
              <a:highlight>
                <a:srgbClr val="FFFFFF"/>
              </a:highlight>
            </a:endParaRPr>
          </a:p>
        </p:txBody>
      </p:sp>
      <p:sp>
        <p:nvSpPr>
          <p:cNvPr id="91" name="Google Shape;91;p17"/>
          <p:cNvSpPr txBox="1"/>
          <p:nvPr>
            <p:ph type="title"/>
          </p:nvPr>
        </p:nvSpPr>
        <p:spPr>
          <a:xfrm>
            <a:off x="311700" y="8398699"/>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highlight>
                  <a:srgbClr val="C6D9F1"/>
                </a:highlight>
              </a:rPr>
              <a:t>Loris Hourrière</a:t>
            </a:r>
            <a:endParaRPr>
              <a:highlight>
                <a:srgbClr val="C6D9F1"/>
              </a:highlight>
            </a:endParaRPr>
          </a:p>
        </p:txBody>
      </p:sp>
      <p:pic>
        <p:nvPicPr>
          <p:cNvPr id="92" name="Google Shape;92;p17"/>
          <p:cNvPicPr preferRelativeResize="0"/>
          <p:nvPr/>
        </p:nvPicPr>
        <p:blipFill>
          <a:blip r:embed="rId3">
            <a:alphaModFix/>
          </a:blip>
          <a:stretch>
            <a:fillRect/>
          </a:stretch>
        </p:blipFill>
        <p:spPr>
          <a:xfrm>
            <a:off x="152400" y="1970425"/>
            <a:ext cx="8839200" cy="5735782"/>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2CC"/>
        </a:solidFill>
      </p:bgPr>
    </p:bg>
    <p:spTree>
      <p:nvGrpSpPr>
        <p:cNvPr id="96" name="Shape 96"/>
        <p:cNvGrpSpPr/>
        <p:nvPr/>
      </p:nvGrpSpPr>
      <p:grpSpPr>
        <a:xfrm>
          <a:off x="0" y="0"/>
          <a:ext cx="0" cy="0"/>
          <a:chOff x="0" y="0"/>
          <a:chExt cx="0" cy="0"/>
        </a:xfrm>
      </p:grpSpPr>
      <p:sp>
        <p:nvSpPr>
          <p:cNvPr id="97" name="Google Shape;97;p18"/>
          <p:cNvSpPr txBox="1"/>
          <p:nvPr>
            <p:ph type="title"/>
          </p:nvPr>
        </p:nvSpPr>
        <p:spPr>
          <a:xfrm>
            <a:off x="311700" y="245299"/>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t>Modifier un produit</a:t>
            </a:r>
            <a:endParaRPr/>
          </a:p>
        </p:txBody>
      </p:sp>
      <p:sp>
        <p:nvSpPr>
          <p:cNvPr id="98" name="Google Shape;98;p18"/>
          <p:cNvSpPr txBox="1"/>
          <p:nvPr/>
        </p:nvSpPr>
        <p:spPr>
          <a:xfrm>
            <a:off x="389200" y="1012525"/>
            <a:ext cx="8438100" cy="8055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050">
                <a:solidFill>
                  <a:srgbClr val="1F2328"/>
                </a:solidFill>
                <a:highlight>
                  <a:srgbClr val="FFFFFF"/>
                </a:highlight>
              </a:rPr>
              <a:t>La page ajouter va permettre de modifier un produit dans la base de données et donc sur notre site, seuls les administrateurs y auront accès. La page sera composée de plusieurs champs entrer toutes les informations nécessaires à la modification d'un produit. Il y aura également un espace pour choisir une image afin qu'elle apparaisse sur le site. Les gens seront </a:t>
            </a:r>
            <a:r>
              <a:rPr lang="fr" sz="1050">
                <a:solidFill>
                  <a:srgbClr val="1F2328"/>
                </a:solidFill>
                <a:highlight>
                  <a:srgbClr val="FFFFFF"/>
                </a:highlight>
              </a:rPr>
              <a:t>pré remplis</a:t>
            </a:r>
            <a:r>
              <a:rPr lang="fr" sz="1050">
                <a:solidFill>
                  <a:srgbClr val="1F2328"/>
                </a:solidFill>
                <a:highlight>
                  <a:srgbClr val="FFFFFF"/>
                </a:highlight>
              </a:rPr>
              <a:t> avec les valeurs du produit</a:t>
            </a:r>
            <a:endParaRPr>
              <a:latin typeface="Playfair Display"/>
              <a:ea typeface="Playfair Display"/>
              <a:cs typeface="Playfair Display"/>
              <a:sym typeface="Playfair Display"/>
            </a:endParaRPr>
          </a:p>
        </p:txBody>
      </p:sp>
      <p:sp>
        <p:nvSpPr>
          <p:cNvPr id="99" name="Google Shape;99;p18"/>
          <p:cNvSpPr txBox="1"/>
          <p:nvPr>
            <p:ph type="title"/>
          </p:nvPr>
        </p:nvSpPr>
        <p:spPr>
          <a:xfrm>
            <a:off x="311700" y="8398699"/>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highlight>
                  <a:srgbClr val="C6D9F1"/>
                </a:highlight>
              </a:rPr>
              <a:t>Loris Hourrière</a:t>
            </a:r>
            <a:endParaRPr>
              <a:highlight>
                <a:srgbClr val="C6D9F1"/>
              </a:highlight>
            </a:endParaRPr>
          </a:p>
        </p:txBody>
      </p:sp>
      <p:pic>
        <p:nvPicPr>
          <p:cNvPr id="100" name="Google Shape;100;p18"/>
          <p:cNvPicPr preferRelativeResize="0"/>
          <p:nvPr/>
        </p:nvPicPr>
        <p:blipFill>
          <a:blip r:embed="rId3">
            <a:alphaModFix/>
          </a:blip>
          <a:stretch>
            <a:fillRect/>
          </a:stretch>
        </p:blipFill>
        <p:spPr>
          <a:xfrm>
            <a:off x="152400" y="1970425"/>
            <a:ext cx="8839200" cy="574548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2CC"/>
        </a:solidFill>
      </p:bgPr>
    </p:bg>
    <p:spTree>
      <p:nvGrpSpPr>
        <p:cNvPr id="104" name="Shape 104"/>
        <p:cNvGrpSpPr/>
        <p:nvPr/>
      </p:nvGrpSpPr>
      <p:grpSpPr>
        <a:xfrm>
          <a:off x="0" y="0"/>
          <a:ext cx="0" cy="0"/>
          <a:chOff x="0" y="0"/>
          <a:chExt cx="0" cy="0"/>
        </a:xfrm>
      </p:grpSpPr>
      <p:sp>
        <p:nvSpPr>
          <p:cNvPr id="105" name="Google Shape;105;p19"/>
          <p:cNvSpPr txBox="1"/>
          <p:nvPr>
            <p:ph type="title"/>
          </p:nvPr>
        </p:nvSpPr>
        <p:spPr>
          <a:xfrm>
            <a:off x="311700" y="245299"/>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t>Supprimer un produit</a:t>
            </a:r>
            <a:endParaRPr/>
          </a:p>
        </p:txBody>
      </p:sp>
      <p:sp>
        <p:nvSpPr>
          <p:cNvPr id="106" name="Google Shape;106;p19"/>
          <p:cNvSpPr txBox="1"/>
          <p:nvPr/>
        </p:nvSpPr>
        <p:spPr>
          <a:xfrm>
            <a:off x="389200" y="1012525"/>
            <a:ext cx="8438100" cy="8055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lang="fr" sz="1050">
                <a:solidFill>
                  <a:srgbClr val="1F2328"/>
                </a:solidFill>
                <a:highlight>
                  <a:srgbClr val="FFFFFF"/>
                </a:highlight>
              </a:rPr>
              <a:t>L'utilisateur administrateur voit sur cette page un texte contenant le nom du produit (de la formation) qu'il est en train de supprimer.</a:t>
            </a:r>
            <a:endParaRPr sz="1050">
              <a:solidFill>
                <a:srgbClr val="1F2328"/>
              </a:solidFill>
              <a:highlight>
                <a:srgbClr val="FFFFFF"/>
              </a:highlight>
            </a:endParaRPr>
          </a:p>
          <a:p>
            <a:pPr indent="0" lvl="0" marL="0" rtl="0" algn="l">
              <a:spcBef>
                <a:spcPts val="0"/>
              </a:spcBef>
              <a:spcAft>
                <a:spcPts val="0"/>
              </a:spcAft>
              <a:buNone/>
            </a:pPr>
            <a:r>
              <a:rPr lang="fr" sz="1050">
                <a:solidFill>
                  <a:srgbClr val="1F2328"/>
                </a:solidFill>
                <a:highlight>
                  <a:srgbClr val="FFFFFF"/>
                </a:highlight>
              </a:rPr>
              <a:t>La page contient </a:t>
            </a:r>
            <a:r>
              <a:rPr lang="fr" sz="1050">
                <a:solidFill>
                  <a:srgbClr val="1F2328"/>
                </a:solidFill>
                <a:highlight>
                  <a:srgbClr val="FFFFFF"/>
                </a:highlight>
              </a:rPr>
              <a:t>également</a:t>
            </a:r>
            <a:r>
              <a:rPr lang="fr" sz="1050">
                <a:solidFill>
                  <a:srgbClr val="1F2328"/>
                </a:solidFill>
                <a:highlight>
                  <a:srgbClr val="FFFFFF"/>
                </a:highlight>
              </a:rPr>
              <a:t> un bouton "confirmer" et un bouton "annuler".</a:t>
            </a:r>
            <a:endParaRPr sz="1050">
              <a:solidFill>
                <a:srgbClr val="1F2328"/>
              </a:solidFill>
              <a:highlight>
                <a:srgbClr val="FFFFFF"/>
              </a:highlight>
            </a:endParaRPr>
          </a:p>
        </p:txBody>
      </p:sp>
      <p:sp>
        <p:nvSpPr>
          <p:cNvPr id="107" name="Google Shape;107;p19"/>
          <p:cNvSpPr txBox="1"/>
          <p:nvPr>
            <p:ph type="title"/>
          </p:nvPr>
        </p:nvSpPr>
        <p:spPr>
          <a:xfrm>
            <a:off x="311700" y="8398699"/>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highlight>
                  <a:srgbClr val="C6D9F1"/>
                </a:highlight>
              </a:rPr>
              <a:t>Mathilde Burgevin</a:t>
            </a:r>
            <a:endParaRPr>
              <a:highlight>
                <a:srgbClr val="C6D9F1"/>
              </a:highlight>
            </a:endParaRPr>
          </a:p>
        </p:txBody>
      </p:sp>
      <p:pic>
        <p:nvPicPr>
          <p:cNvPr id="108" name="Google Shape;108;p19"/>
          <p:cNvPicPr preferRelativeResize="0"/>
          <p:nvPr/>
        </p:nvPicPr>
        <p:blipFill>
          <a:blip r:embed="rId3">
            <a:alphaModFix/>
          </a:blip>
          <a:stretch>
            <a:fillRect/>
          </a:stretch>
        </p:blipFill>
        <p:spPr>
          <a:xfrm>
            <a:off x="152400" y="1970425"/>
            <a:ext cx="8839200" cy="574548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2CC"/>
        </a:solidFill>
      </p:bgPr>
    </p:bg>
    <p:spTree>
      <p:nvGrpSpPr>
        <p:cNvPr id="112" name="Shape 112"/>
        <p:cNvGrpSpPr/>
        <p:nvPr/>
      </p:nvGrpSpPr>
      <p:grpSpPr>
        <a:xfrm>
          <a:off x="0" y="0"/>
          <a:ext cx="0" cy="0"/>
          <a:chOff x="0" y="0"/>
          <a:chExt cx="0" cy="0"/>
        </a:xfrm>
      </p:grpSpPr>
      <p:sp>
        <p:nvSpPr>
          <p:cNvPr id="113" name="Google Shape;113;p20"/>
          <p:cNvSpPr txBox="1"/>
          <p:nvPr>
            <p:ph type="title"/>
          </p:nvPr>
        </p:nvSpPr>
        <p:spPr>
          <a:xfrm>
            <a:off x="311700" y="245299"/>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t>Détail d’un produit</a:t>
            </a:r>
            <a:endParaRPr/>
          </a:p>
        </p:txBody>
      </p:sp>
      <p:sp>
        <p:nvSpPr>
          <p:cNvPr id="114" name="Google Shape;114;p20"/>
          <p:cNvSpPr txBox="1"/>
          <p:nvPr/>
        </p:nvSpPr>
        <p:spPr>
          <a:xfrm>
            <a:off x="389200" y="1012525"/>
            <a:ext cx="8438100" cy="8055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050">
                <a:solidFill>
                  <a:srgbClr val="1F2328"/>
                </a:solidFill>
                <a:highlight>
                  <a:srgbClr val="FFFFFF"/>
                </a:highlight>
              </a:rPr>
              <a:t>L'utilisateur voit toutes les informations du produit, une photo en lien avec la formation, une description, la date/horaire (possibilité de choisir pour certaines), le prix, la durée, le niveau, la certification et le lieu de la formation (possibilité de choisir pour certaines). En dessous de toutes ces informations, il y aura une liste sous forme de carrousel de suggestions de formations en lien ou complémentaire à la formation sélectionnée. Depuis cette page, il y aura également un accès au menu général de l'application.</a:t>
            </a:r>
            <a:endParaRPr sz="1050">
              <a:solidFill>
                <a:srgbClr val="1F2328"/>
              </a:solidFill>
              <a:highlight>
                <a:srgbClr val="FFFFFF"/>
              </a:highlight>
            </a:endParaRPr>
          </a:p>
        </p:txBody>
      </p:sp>
      <p:sp>
        <p:nvSpPr>
          <p:cNvPr id="115" name="Google Shape;115;p20"/>
          <p:cNvSpPr txBox="1"/>
          <p:nvPr>
            <p:ph type="title"/>
          </p:nvPr>
        </p:nvSpPr>
        <p:spPr>
          <a:xfrm>
            <a:off x="311700" y="8398699"/>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highlight>
                  <a:srgbClr val="C6D9F1"/>
                </a:highlight>
              </a:rPr>
              <a:t>Nolan Tessier</a:t>
            </a:r>
            <a:endParaRPr>
              <a:highlight>
                <a:srgbClr val="C6D9F1"/>
              </a:highlight>
            </a:endParaRPr>
          </a:p>
        </p:txBody>
      </p:sp>
      <p:pic>
        <p:nvPicPr>
          <p:cNvPr id="116" name="Google Shape;116;p20"/>
          <p:cNvPicPr preferRelativeResize="0"/>
          <p:nvPr/>
        </p:nvPicPr>
        <p:blipFill>
          <a:blip r:embed="rId3">
            <a:alphaModFix/>
          </a:blip>
          <a:stretch>
            <a:fillRect/>
          </a:stretch>
        </p:blipFill>
        <p:spPr>
          <a:xfrm>
            <a:off x="152400" y="1970425"/>
            <a:ext cx="8839202" cy="5864904"/>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op">
  <a:themeElements>
    <a:clrScheme name="Pop">
      <a:dk1>
        <a:srgbClr val="F8E71C"/>
      </a:dk1>
      <a:lt1>
        <a:srgbClr val="FFFFFF"/>
      </a:lt1>
      <a:dk2>
        <a:srgbClr val="000000"/>
      </a:dk2>
      <a:lt2>
        <a:srgbClr val="D9D9D9"/>
      </a:lt2>
      <a:accent1>
        <a:srgbClr val="666666"/>
      </a:accent1>
      <a:accent2>
        <a:srgbClr val="483165"/>
      </a:accent2>
      <a:accent3>
        <a:srgbClr val="EB1E95"/>
      </a:accent3>
      <a:accent4>
        <a:srgbClr val="01AFD1"/>
      </a:accent4>
      <a:accent5>
        <a:srgbClr val="0F9D58"/>
      </a:accent5>
      <a:accent6>
        <a:srgbClr val="9C27B0"/>
      </a:accent6>
      <a:hlink>
        <a:srgbClr val="0F9D58"/>
      </a:hlink>
      <a:folHlink>
        <a:srgbClr val="0F9D5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